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8"/>
  </p:notesMasterIdLst>
  <p:sldIdLst>
    <p:sldId id="256" r:id="rId2"/>
    <p:sldId id="264" r:id="rId3"/>
    <p:sldId id="259" r:id="rId4"/>
    <p:sldId id="266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A26D5-AEC8-479C-9356-38DAC3B0AD13}" type="datetimeFigureOut">
              <a:rPr lang="fr-BE" smtClean="0"/>
              <a:t>15-12-20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4C404-6A61-448E-B3BC-7DE0FDCAF13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040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D9D6-E9FD-4861-B30B-38873863B970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0B8BA-FE64-420D-A404-C340E42B019F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9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9EFF-F486-4355-890C-CCC17DE0677C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73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B71A-0830-4B12-B5FD-8BFE572FAB0E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22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CA35-4E30-4CD9-93A6-DC9C45105EC2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1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3D07-3E49-410E-9845-DBF62325AA62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0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BEF34-9171-4559-914F-676C026B2EED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60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D12-0467-488C-8297-925031D4ABB1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43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CC64-BE37-4302-B2F5-8F229C30E026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2964-AADE-4B11-8240-8462C7DA0C00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3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BDC5-A4D6-45BC-9EFE-7C8C79F35F12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D8AA-E7F1-4E1C-953D-FC81477F22C4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5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FD5E-967E-4070-88B7-9607F043EB5D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7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A6C-AE3C-4F5A-A6AC-BD1D3994CE65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8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F394-983E-4BE7-85E4-D8F8B8EF1F7E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5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D9A08-FF90-4A4D-8ED4-862840255E47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8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9DA2E00-7BB3-4344-B185-B74CF2743426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1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947583A-C747-4906-8B86-3C54B9525B85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35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4E88846-9006-4A17-8ECE-52D0B5233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6082" r="8837" b="1"/>
          <a:stretch/>
        </p:blipFill>
        <p:spPr>
          <a:xfrm>
            <a:off x="20" y="-2646"/>
            <a:ext cx="12191980" cy="6860646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FD55492E-61F8-4657-BDF5-67FED51359BE}"/>
              </a:ext>
            </a:extLst>
          </p:cNvPr>
          <p:cNvGrpSpPr/>
          <p:nvPr/>
        </p:nvGrpSpPr>
        <p:grpSpPr>
          <a:xfrm>
            <a:off x="9264157" y="-126340"/>
            <a:ext cx="3605214" cy="1326308"/>
            <a:chOff x="9264157" y="-126340"/>
            <a:chExt cx="3605214" cy="13263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4E591E-8F46-49CB-A203-DFD40FF7635B}"/>
                </a:ext>
              </a:extLst>
            </p:cNvPr>
            <p:cNvSpPr/>
            <p:nvPr/>
          </p:nvSpPr>
          <p:spPr>
            <a:xfrm rot="2247848">
              <a:off x="9264157" y="181028"/>
              <a:ext cx="3605214" cy="1018940"/>
            </a:xfrm>
            <a:custGeom>
              <a:avLst/>
              <a:gdLst>
                <a:gd name="connsiteX0" fmla="*/ 0 w 3642381"/>
                <a:gd name="connsiteY0" fmla="*/ 0 h 1022152"/>
                <a:gd name="connsiteX1" fmla="*/ 3642381 w 3642381"/>
                <a:gd name="connsiteY1" fmla="*/ 0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0 w 3642381"/>
                <a:gd name="connsiteY0" fmla="*/ 0 h 1022152"/>
                <a:gd name="connsiteX1" fmla="*/ 2892064 w 3642381"/>
                <a:gd name="connsiteY1" fmla="*/ 4364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1340122 w 3642381"/>
                <a:gd name="connsiteY0" fmla="*/ 2247 h 1017788"/>
                <a:gd name="connsiteX1" fmla="*/ 2892064 w 3642381"/>
                <a:gd name="connsiteY1" fmla="*/ 0 h 1017788"/>
                <a:gd name="connsiteX2" fmla="*/ 3642381 w 3642381"/>
                <a:gd name="connsiteY2" fmla="*/ 1017788 h 1017788"/>
                <a:gd name="connsiteX3" fmla="*/ 0 w 3642381"/>
                <a:gd name="connsiteY3" fmla="*/ 1017788 h 1017788"/>
                <a:gd name="connsiteX4" fmla="*/ 1340122 w 3642381"/>
                <a:gd name="connsiteY4" fmla="*/ 2247 h 1017788"/>
                <a:gd name="connsiteX0" fmla="*/ 1306294 w 3608553"/>
                <a:gd name="connsiteY0" fmla="*/ 2247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06294 w 3608553"/>
                <a:gd name="connsiteY4" fmla="*/ 2247 h 1018867"/>
                <a:gd name="connsiteX0" fmla="*/ 1338672 w 3608553"/>
                <a:gd name="connsiteY0" fmla="*/ 1435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38672 w 3608553"/>
                <a:gd name="connsiteY4" fmla="*/ 1435 h 1018867"/>
                <a:gd name="connsiteX0" fmla="*/ 1335333 w 3605214"/>
                <a:gd name="connsiteY0" fmla="*/ 1435 h 1019310"/>
                <a:gd name="connsiteX1" fmla="*/ 2854897 w 3605214"/>
                <a:gd name="connsiteY1" fmla="*/ 0 h 1019310"/>
                <a:gd name="connsiteX2" fmla="*/ 3605214 w 3605214"/>
                <a:gd name="connsiteY2" fmla="*/ 1017788 h 1019310"/>
                <a:gd name="connsiteX3" fmla="*/ 0 w 3605214"/>
                <a:gd name="connsiteY3" fmla="*/ 1019310 h 1019310"/>
                <a:gd name="connsiteX4" fmla="*/ 1335333 w 3605214"/>
                <a:gd name="connsiteY4" fmla="*/ 1435 h 1019310"/>
                <a:gd name="connsiteX0" fmla="*/ 1335333 w 3605214"/>
                <a:gd name="connsiteY0" fmla="*/ 1065 h 1018940"/>
                <a:gd name="connsiteX1" fmla="*/ 2819180 w 3605214"/>
                <a:gd name="connsiteY1" fmla="*/ 0 h 1018940"/>
                <a:gd name="connsiteX2" fmla="*/ 3605214 w 3605214"/>
                <a:gd name="connsiteY2" fmla="*/ 1017418 h 1018940"/>
                <a:gd name="connsiteX3" fmla="*/ 0 w 3605214"/>
                <a:gd name="connsiteY3" fmla="*/ 1018940 h 1018940"/>
                <a:gd name="connsiteX4" fmla="*/ 1335333 w 3605214"/>
                <a:gd name="connsiteY4" fmla="*/ 1065 h 101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214" h="1018940">
                  <a:moveTo>
                    <a:pt x="1335333" y="1065"/>
                  </a:moveTo>
                  <a:lnTo>
                    <a:pt x="2819180" y="0"/>
                  </a:lnTo>
                  <a:lnTo>
                    <a:pt x="3605214" y="1017418"/>
                  </a:lnTo>
                  <a:lnTo>
                    <a:pt x="0" y="1018940"/>
                  </a:lnTo>
                  <a:lnTo>
                    <a:pt x="1335333" y="106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4B196-DB90-4DA6-A9A5-AB63EFBCC11D}"/>
                </a:ext>
              </a:extLst>
            </p:cNvPr>
            <p:cNvSpPr/>
            <p:nvPr/>
          </p:nvSpPr>
          <p:spPr>
            <a:xfrm rot="2247848">
              <a:off x="9682412" y="32219"/>
              <a:ext cx="3145775" cy="1026279"/>
            </a:xfrm>
            <a:custGeom>
              <a:avLst/>
              <a:gdLst>
                <a:gd name="connsiteX0" fmla="*/ 0 w 3155259"/>
                <a:gd name="connsiteY0" fmla="*/ 0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0 w 3155259"/>
                <a:gd name="connsiteY4" fmla="*/ 0 h 1022152"/>
                <a:gd name="connsiteX0" fmla="*/ 1304177 w 3155259"/>
                <a:gd name="connsiteY0" fmla="*/ 1856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1304177 w 3155259"/>
                <a:gd name="connsiteY4" fmla="*/ 1856 h 1022152"/>
                <a:gd name="connsiteX0" fmla="*/ 1304177 w 3155259"/>
                <a:gd name="connsiteY0" fmla="*/ 5418 h 1025714"/>
                <a:gd name="connsiteX1" fmla="*/ 2345038 w 3155259"/>
                <a:gd name="connsiteY1" fmla="*/ 0 h 1025714"/>
                <a:gd name="connsiteX2" fmla="*/ 3155259 w 3155259"/>
                <a:gd name="connsiteY2" fmla="*/ 1025714 h 1025714"/>
                <a:gd name="connsiteX3" fmla="*/ 0 w 3155259"/>
                <a:gd name="connsiteY3" fmla="*/ 1025714 h 1025714"/>
                <a:gd name="connsiteX4" fmla="*/ 1304177 w 3155259"/>
                <a:gd name="connsiteY4" fmla="*/ 5418 h 1025714"/>
                <a:gd name="connsiteX0" fmla="*/ 1261903 w 3112985"/>
                <a:gd name="connsiteY0" fmla="*/ 5418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261903 w 3112985"/>
                <a:gd name="connsiteY4" fmla="*/ 5418 h 1025714"/>
                <a:gd name="connsiteX0" fmla="*/ 1329105 w 3112985"/>
                <a:gd name="connsiteY0" fmla="*/ 4235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329105 w 3112985"/>
                <a:gd name="connsiteY4" fmla="*/ 4235 h 1025714"/>
                <a:gd name="connsiteX0" fmla="*/ 1329105 w 3104529"/>
                <a:gd name="connsiteY0" fmla="*/ 4235 h 1026279"/>
                <a:gd name="connsiteX1" fmla="*/ 2302764 w 3104529"/>
                <a:gd name="connsiteY1" fmla="*/ 0 h 1026279"/>
                <a:gd name="connsiteX2" fmla="*/ 3104529 w 3104529"/>
                <a:gd name="connsiteY2" fmla="*/ 1026279 h 1026279"/>
                <a:gd name="connsiteX3" fmla="*/ 0 w 3104529"/>
                <a:gd name="connsiteY3" fmla="*/ 1022888 h 1026279"/>
                <a:gd name="connsiteX4" fmla="*/ 1329105 w 3104529"/>
                <a:gd name="connsiteY4" fmla="*/ 4235 h 10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529" h="1026279">
                  <a:moveTo>
                    <a:pt x="1329105" y="4235"/>
                  </a:moveTo>
                  <a:lnTo>
                    <a:pt x="2302764" y="0"/>
                  </a:lnTo>
                  <a:lnTo>
                    <a:pt x="3104529" y="1026279"/>
                  </a:lnTo>
                  <a:lnTo>
                    <a:pt x="0" y="1022888"/>
                  </a:lnTo>
                  <a:lnTo>
                    <a:pt x="1329105" y="42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7D26F4-691F-4BF0-AAF4-348C1C1612D1}"/>
                </a:ext>
              </a:extLst>
            </p:cNvPr>
            <p:cNvSpPr/>
            <p:nvPr/>
          </p:nvSpPr>
          <p:spPr>
            <a:xfrm rot="2247848">
              <a:off x="10117343" y="-126340"/>
              <a:ext cx="2655366" cy="1034481"/>
            </a:xfrm>
            <a:custGeom>
              <a:avLst/>
              <a:gdLst>
                <a:gd name="connsiteX0" fmla="*/ 0 w 2658545"/>
                <a:gd name="connsiteY0" fmla="*/ 0 h 1022152"/>
                <a:gd name="connsiteX1" fmla="*/ 2658545 w 2658545"/>
                <a:gd name="connsiteY1" fmla="*/ 0 h 1022152"/>
                <a:gd name="connsiteX2" fmla="*/ 2658545 w 2658545"/>
                <a:gd name="connsiteY2" fmla="*/ 1022152 h 1022152"/>
                <a:gd name="connsiteX3" fmla="*/ 0 w 2658545"/>
                <a:gd name="connsiteY3" fmla="*/ 1022152 h 1022152"/>
                <a:gd name="connsiteX4" fmla="*/ 0 w 2658545"/>
                <a:gd name="connsiteY4" fmla="*/ 0 h 1022152"/>
                <a:gd name="connsiteX0" fmla="*/ 0 w 2658545"/>
                <a:gd name="connsiteY0" fmla="*/ 7174 h 1029326"/>
                <a:gd name="connsiteX1" fmla="*/ 1867088 w 2658545"/>
                <a:gd name="connsiteY1" fmla="*/ 0 h 1029326"/>
                <a:gd name="connsiteX2" fmla="*/ 2658545 w 2658545"/>
                <a:gd name="connsiteY2" fmla="*/ 1029326 h 1029326"/>
                <a:gd name="connsiteX3" fmla="*/ 0 w 2658545"/>
                <a:gd name="connsiteY3" fmla="*/ 1029326 h 1029326"/>
                <a:gd name="connsiteX4" fmla="*/ 0 w 2658545"/>
                <a:gd name="connsiteY4" fmla="*/ 7174 h 1029326"/>
                <a:gd name="connsiteX0" fmla="*/ 1336507 w 2658545"/>
                <a:gd name="connsiteY0" fmla="*/ 0 h 1034305"/>
                <a:gd name="connsiteX1" fmla="*/ 1867088 w 2658545"/>
                <a:gd name="connsiteY1" fmla="*/ 4979 h 1034305"/>
                <a:gd name="connsiteX2" fmla="*/ 2658545 w 2658545"/>
                <a:gd name="connsiteY2" fmla="*/ 1034305 h 1034305"/>
                <a:gd name="connsiteX3" fmla="*/ 0 w 2658545"/>
                <a:gd name="connsiteY3" fmla="*/ 1034305 h 1034305"/>
                <a:gd name="connsiteX4" fmla="*/ 1336507 w 2658545"/>
                <a:gd name="connsiteY4" fmla="*/ 0 h 1034305"/>
                <a:gd name="connsiteX0" fmla="*/ 1366305 w 2658545"/>
                <a:gd name="connsiteY0" fmla="*/ 0 h 1033669"/>
                <a:gd name="connsiteX1" fmla="*/ 1867088 w 2658545"/>
                <a:gd name="connsiteY1" fmla="*/ 4343 h 1033669"/>
                <a:gd name="connsiteX2" fmla="*/ 2658545 w 2658545"/>
                <a:gd name="connsiteY2" fmla="*/ 1033669 h 1033669"/>
                <a:gd name="connsiteX3" fmla="*/ 0 w 2658545"/>
                <a:gd name="connsiteY3" fmla="*/ 1033669 h 1033669"/>
                <a:gd name="connsiteX4" fmla="*/ 1366305 w 2658545"/>
                <a:gd name="connsiteY4" fmla="*/ 0 h 1033669"/>
                <a:gd name="connsiteX0" fmla="*/ 1334660 w 2626900"/>
                <a:gd name="connsiteY0" fmla="*/ 0 h 1033669"/>
                <a:gd name="connsiteX1" fmla="*/ 1835443 w 2626900"/>
                <a:gd name="connsiteY1" fmla="*/ 4343 h 1033669"/>
                <a:gd name="connsiteX2" fmla="*/ 2626900 w 2626900"/>
                <a:gd name="connsiteY2" fmla="*/ 1033669 h 1033669"/>
                <a:gd name="connsiteX3" fmla="*/ 0 w 2626900"/>
                <a:gd name="connsiteY3" fmla="*/ 1032857 h 1033669"/>
                <a:gd name="connsiteX4" fmla="*/ 1334660 w 2626900"/>
                <a:gd name="connsiteY4" fmla="*/ 0 h 1033669"/>
                <a:gd name="connsiteX0" fmla="*/ 1334660 w 2595254"/>
                <a:gd name="connsiteY0" fmla="*/ 0 h 1034481"/>
                <a:gd name="connsiteX1" fmla="*/ 1835443 w 2595254"/>
                <a:gd name="connsiteY1" fmla="*/ 4343 h 1034481"/>
                <a:gd name="connsiteX2" fmla="*/ 2595254 w 2595254"/>
                <a:gd name="connsiteY2" fmla="*/ 1034481 h 1034481"/>
                <a:gd name="connsiteX3" fmla="*/ 0 w 2595254"/>
                <a:gd name="connsiteY3" fmla="*/ 1032857 h 1034481"/>
                <a:gd name="connsiteX4" fmla="*/ 1334660 w 2595254"/>
                <a:gd name="connsiteY4" fmla="*/ 0 h 10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5254" h="1034481">
                  <a:moveTo>
                    <a:pt x="1334660" y="0"/>
                  </a:moveTo>
                  <a:lnTo>
                    <a:pt x="1835443" y="4343"/>
                  </a:lnTo>
                  <a:lnTo>
                    <a:pt x="2595254" y="1034481"/>
                  </a:lnTo>
                  <a:lnTo>
                    <a:pt x="0" y="1032857"/>
                  </a:lnTo>
                  <a:lnTo>
                    <a:pt x="133466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C4266D47-F138-4293-A483-E0FB6FB94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1" t="35050" r="17594" b="42469"/>
            <a:stretch/>
          </p:blipFill>
          <p:spPr>
            <a:xfrm>
              <a:off x="10019543" y="190305"/>
              <a:ext cx="2147210" cy="55685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4EBF75B-D993-4C80-A335-ABC42E67003C}"/>
              </a:ext>
            </a:extLst>
          </p:cNvPr>
          <p:cNvSpPr/>
          <p:nvPr/>
        </p:nvSpPr>
        <p:spPr>
          <a:xfrm>
            <a:off x="0" y="4795588"/>
            <a:ext cx="12197078" cy="191059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E03791-B0D2-4A3E-BB78-F71BA2992EB3}"/>
              </a:ext>
            </a:extLst>
          </p:cNvPr>
          <p:cNvSpPr txBox="1"/>
          <p:nvPr/>
        </p:nvSpPr>
        <p:spPr>
          <a:xfrm>
            <a:off x="391768" y="3797780"/>
            <a:ext cx="1423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800" dirty="0">
                <a:latin typeface="Copperplate Gothic Bold" panose="020E0705020206020404" pitchFamily="34" charset="0"/>
              </a:rPr>
              <a:t>Projet 3</a:t>
            </a:r>
            <a:r>
              <a:rPr lang="fr-BE" dirty="0">
                <a:latin typeface="Copperplate Gothic Bold" panose="020E0705020206020404" pitchFamily="34" charset="0"/>
              </a:rPr>
              <a:t>	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5B136BB-44D5-4B96-84E5-3665EDB0F6E9}"/>
              </a:ext>
            </a:extLst>
          </p:cNvPr>
          <p:cNvCxnSpPr>
            <a:cxnSpLocks/>
          </p:cNvCxnSpPr>
          <p:nvPr/>
        </p:nvCxnSpPr>
        <p:spPr>
          <a:xfrm>
            <a:off x="430182" y="5502610"/>
            <a:ext cx="11221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BA12C9C5-F114-4DAA-A3E0-8D74CA463396}"/>
              </a:ext>
            </a:extLst>
          </p:cNvPr>
          <p:cNvSpPr txBox="1"/>
          <p:nvPr/>
        </p:nvSpPr>
        <p:spPr>
          <a:xfrm>
            <a:off x="564246" y="5612384"/>
            <a:ext cx="511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latin typeface="Copperplate Gothic Bold" panose="020E0705020206020404" pitchFamily="34" charset="0"/>
              </a:rPr>
              <a:t>Réaliser par le groupe 6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DFE11A5-FCC4-4C3A-81CF-5BDFB91CE4AC}"/>
              </a:ext>
            </a:extLst>
          </p:cNvPr>
          <p:cNvSpPr txBox="1"/>
          <p:nvPr/>
        </p:nvSpPr>
        <p:spPr>
          <a:xfrm>
            <a:off x="4973215" y="5620828"/>
            <a:ext cx="6771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 err="1"/>
              <a:t>Dewilde</a:t>
            </a:r>
            <a:r>
              <a:rPr lang="fr-BE" sz="1100" dirty="0"/>
              <a:t> Alexandre				Dubois Arnaud</a:t>
            </a:r>
          </a:p>
          <a:p>
            <a:r>
              <a:rPr lang="fr-BE" sz="1100" dirty="0"/>
              <a:t>Dubois Brieuc					Duquesne Vincent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E3686E7-52B9-46E3-9692-DE704EBFD696}"/>
              </a:ext>
            </a:extLst>
          </p:cNvPr>
          <p:cNvSpPr txBox="1"/>
          <p:nvPr/>
        </p:nvSpPr>
        <p:spPr>
          <a:xfrm>
            <a:off x="564246" y="5028003"/>
            <a:ext cx="677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latin typeface="Copperplate Gothic Bold" panose="020E0705020206020404" pitchFamily="34" charset="0"/>
              </a:rPr>
              <a:t>Réalisation d’un MagicLock</a:t>
            </a:r>
            <a:endParaRPr lang="fr-BE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D9ABBD0-2F54-4F12-BDE9-DF6EB00DB9B3}"/>
              </a:ext>
            </a:extLst>
          </p:cNvPr>
          <p:cNvSpPr txBox="1"/>
          <p:nvPr/>
        </p:nvSpPr>
        <p:spPr>
          <a:xfrm>
            <a:off x="143252" y="113901"/>
            <a:ext cx="2273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/>
              <a:t>Novembre-Décembre 2020</a:t>
            </a:r>
          </a:p>
        </p:txBody>
      </p: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BF0C3C72-B228-4E53-BF5A-8A2066A5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9563" y="6302570"/>
            <a:ext cx="551167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150AEE28-FB3B-4CB6-BEC7-5ADD134495B9}"/>
              </a:ext>
            </a:extLst>
          </p:cNvPr>
          <p:cNvGrpSpPr/>
          <p:nvPr/>
        </p:nvGrpSpPr>
        <p:grpSpPr>
          <a:xfrm>
            <a:off x="9264157" y="-126340"/>
            <a:ext cx="3605214" cy="1326308"/>
            <a:chOff x="9264157" y="-126340"/>
            <a:chExt cx="3605214" cy="1326308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0E157B27-38C4-4770-9E73-96966F5B00F1}"/>
                </a:ext>
              </a:extLst>
            </p:cNvPr>
            <p:cNvSpPr/>
            <p:nvPr/>
          </p:nvSpPr>
          <p:spPr>
            <a:xfrm rot="2247848">
              <a:off x="9264157" y="181028"/>
              <a:ext cx="3605214" cy="1018940"/>
            </a:xfrm>
            <a:custGeom>
              <a:avLst/>
              <a:gdLst>
                <a:gd name="connsiteX0" fmla="*/ 0 w 3642381"/>
                <a:gd name="connsiteY0" fmla="*/ 0 h 1022152"/>
                <a:gd name="connsiteX1" fmla="*/ 3642381 w 3642381"/>
                <a:gd name="connsiteY1" fmla="*/ 0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0 w 3642381"/>
                <a:gd name="connsiteY0" fmla="*/ 0 h 1022152"/>
                <a:gd name="connsiteX1" fmla="*/ 2892064 w 3642381"/>
                <a:gd name="connsiteY1" fmla="*/ 4364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1340122 w 3642381"/>
                <a:gd name="connsiteY0" fmla="*/ 2247 h 1017788"/>
                <a:gd name="connsiteX1" fmla="*/ 2892064 w 3642381"/>
                <a:gd name="connsiteY1" fmla="*/ 0 h 1017788"/>
                <a:gd name="connsiteX2" fmla="*/ 3642381 w 3642381"/>
                <a:gd name="connsiteY2" fmla="*/ 1017788 h 1017788"/>
                <a:gd name="connsiteX3" fmla="*/ 0 w 3642381"/>
                <a:gd name="connsiteY3" fmla="*/ 1017788 h 1017788"/>
                <a:gd name="connsiteX4" fmla="*/ 1340122 w 3642381"/>
                <a:gd name="connsiteY4" fmla="*/ 2247 h 1017788"/>
                <a:gd name="connsiteX0" fmla="*/ 1306294 w 3608553"/>
                <a:gd name="connsiteY0" fmla="*/ 2247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06294 w 3608553"/>
                <a:gd name="connsiteY4" fmla="*/ 2247 h 1018867"/>
                <a:gd name="connsiteX0" fmla="*/ 1338672 w 3608553"/>
                <a:gd name="connsiteY0" fmla="*/ 1435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38672 w 3608553"/>
                <a:gd name="connsiteY4" fmla="*/ 1435 h 1018867"/>
                <a:gd name="connsiteX0" fmla="*/ 1335333 w 3605214"/>
                <a:gd name="connsiteY0" fmla="*/ 1435 h 1019310"/>
                <a:gd name="connsiteX1" fmla="*/ 2854897 w 3605214"/>
                <a:gd name="connsiteY1" fmla="*/ 0 h 1019310"/>
                <a:gd name="connsiteX2" fmla="*/ 3605214 w 3605214"/>
                <a:gd name="connsiteY2" fmla="*/ 1017788 h 1019310"/>
                <a:gd name="connsiteX3" fmla="*/ 0 w 3605214"/>
                <a:gd name="connsiteY3" fmla="*/ 1019310 h 1019310"/>
                <a:gd name="connsiteX4" fmla="*/ 1335333 w 3605214"/>
                <a:gd name="connsiteY4" fmla="*/ 1435 h 1019310"/>
                <a:gd name="connsiteX0" fmla="*/ 1335333 w 3605214"/>
                <a:gd name="connsiteY0" fmla="*/ 1065 h 1018940"/>
                <a:gd name="connsiteX1" fmla="*/ 2819180 w 3605214"/>
                <a:gd name="connsiteY1" fmla="*/ 0 h 1018940"/>
                <a:gd name="connsiteX2" fmla="*/ 3605214 w 3605214"/>
                <a:gd name="connsiteY2" fmla="*/ 1017418 h 1018940"/>
                <a:gd name="connsiteX3" fmla="*/ 0 w 3605214"/>
                <a:gd name="connsiteY3" fmla="*/ 1018940 h 1018940"/>
                <a:gd name="connsiteX4" fmla="*/ 1335333 w 3605214"/>
                <a:gd name="connsiteY4" fmla="*/ 1065 h 101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214" h="1018940">
                  <a:moveTo>
                    <a:pt x="1335333" y="1065"/>
                  </a:moveTo>
                  <a:lnTo>
                    <a:pt x="2819180" y="0"/>
                  </a:lnTo>
                  <a:lnTo>
                    <a:pt x="3605214" y="1017418"/>
                  </a:lnTo>
                  <a:lnTo>
                    <a:pt x="0" y="1018940"/>
                  </a:lnTo>
                  <a:lnTo>
                    <a:pt x="1335333" y="106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EC084723-1829-470B-94C0-2427B766C868}"/>
                </a:ext>
              </a:extLst>
            </p:cNvPr>
            <p:cNvSpPr/>
            <p:nvPr/>
          </p:nvSpPr>
          <p:spPr>
            <a:xfrm rot="2247848">
              <a:off x="9682412" y="32219"/>
              <a:ext cx="3145775" cy="1026279"/>
            </a:xfrm>
            <a:custGeom>
              <a:avLst/>
              <a:gdLst>
                <a:gd name="connsiteX0" fmla="*/ 0 w 3155259"/>
                <a:gd name="connsiteY0" fmla="*/ 0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0 w 3155259"/>
                <a:gd name="connsiteY4" fmla="*/ 0 h 1022152"/>
                <a:gd name="connsiteX0" fmla="*/ 1304177 w 3155259"/>
                <a:gd name="connsiteY0" fmla="*/ 1856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1304177 w 3155259"/>
                <a:gd name="connsiteY4" fmla="*/ 1856 h 1022152"/>
                <a:gd name="connsiteX0" fmla="*/ 1304177 w 3155259"/>
                <a:gd name="connsiteY0" fmla="*/ 5418 h 1025714"/>
                <a:gd name="connsiteX1" fmla="*/ 2345038 w 3155259"/>
                <a:gd name="connsiteY1" fmla="*/ 0 h 1025714"/>
                <a:gd name="connsiteX2" fmla="*/ 3155259 w 3155259"/>
                <a:gd name="connsiteY2" fmla="*/ 1025714 h 1025714"/>
                <a:gd name="connsiteX3" fmla="*/ 0 w 3155259"/>
                <a:gd name="connsiteY3" fmla="*/ 1025714 h 1025714"/>
                <a:gd name="connsiteX4" fmla="*/ 1304177 w 3155259"/>
                <a:gd name="connsiteY4" fmla="*/ 5418 h 1025714"/>
                <a:gd name="connsiteX0" fmla="*/ 1261903 w 3112985"/>
                <a:gd name="connsiteY0" fmla="*/ 5418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261903 w 3112985"/>
                <a:gd name="connsiteY4" fmla="*/ 5418 h 1025714"/>
                <a:gd name="connsiteX0" fmla="*/ 1329105 w 3112985"/>
                <a:gd name="connsiteY0" fmla="*/ 4235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329105 w 3112985"/>
                <a:gd name="connsiteY4" fmla="*/ 4235 h 1025714"/>
                <a:gd name="connsiteX0" fmla="*/ 1329105 w 3104529"/>
                <a:gd name="connsiteY0" fmla="*/ 4235 h 1026279"/>
                <a:gd name="connsiteX1" fmla="*/ 2302764 w 3104529"/>
                <a:gd name="connsiteY1" fmla="*/ 0 h 1026279"/>
                <a:gd name="connsiteX2" fmla="*/ 3104529 w 3104529"/>
                <a:gd name="connsiteY2" fmla="*/ 1026279 h 1026279"/>
                <a:gd name="connsiteX3" fmla="*/ 0 w 3104529"/>
                <a:gd name="connsiteY3" fmla="*/ 1022888 h 1026279"/>
                <a:gd name="connsiteX4" fmla="*/ 1329105 w 3104529"/>
                <a:gd name="connsiteY4" fmla="*/ 4235 h 10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529" h="1026279">
                  <a:moveTo>
                    <a:pt x="1329105" y="4235"/>
                  </a:moveTo>
                  <a:lnTo>
                    <a:pt x="2302764" y="0"/>
                  </a:lnTo>
                  <a:lnTo>
                    <a:pt x="3104529" y="1026279"/>
                  </a:lnTo>
                  <a:lnTo>
                    <a:pt x="0" y="1022888"/>
                  </a:lnTo>
                  <a:lnTo>
                    <a:pt x="1329105" y="42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347C75A7-4E95-4738-B601-BCF31801161C}"/>
                </a:ext>
              </a:extLst>
            </p:cNvPr>
            <p:cNvSpPr/>
            <p:nvPr/>
          </p:nvSpPr>
          <p:spPr>
            <a:xfrm rot="2247848">
              <a:off x="10117343" y="-126340"/>
              <a:ext cx="2655366" cy="1034481"/>
            </a:xfrm>
            <a:custGeom>
              <a:avLst/>
              <a:gdLst>
                <a:gd name="connsiteX0" fmla="*/ 0 w 2658545"/>
                <a:gd name="connsiteY0" fmla="*/ 0 h 1022152"/>
                <a:gd name="connsiteX1" fmla="*/ 2658545 w 2658545"/>
                <a:gd name="connsiteY1" fmla="*/ 0 h 1022152"/>
                <a:gd name="connsiteX2" fmla="*/ 2658545 w 2658545"/>
                <a:gd name="connsiteY2" fmla="*/ 1022152 h 1022152"/>
                <a:gd name="connsiteX3" fmla="*/ 0 w 2658545"/>
                <a:gd name="connsiteY3" fmla="*/ 1022152 h 1022152"/>
                <a:gd name="connsiteX4" fmla="*/ 0 w 2658545"/>
                <a:gd name="connsiteY4" fmla="*/ 0 h 1022152"/>
                <a:gd name="connsiteX0" fmla="*/ 0 w 2658545"/>
                <a:gd name="connsiteY0" fmla="*/ 7174 h 1029326"/>
                <a:gd name="connsiteX1" fmla="*/ 1867088 w 2658545"/>
                <a:gd name="connsiteY1" fmla="*/ 0 h 1029326"/>
                <a:gd name="connsiteX2" fmla="*/ 2658545 w 2658545"/>
                <a:gd name="connsiteY2" fmla="*/ 1029326 h 1029326"/>
                <a:gd name="connsiteX3" fmla="*/ 0 w 2658545"/>
                <a:gd name="connsiteY3" fmla="*/ 1029326 h 1029326"/>
                <a:gd name="connsiteX4" fmla="*/ 0 w 2658545"/>
                <a:gd name="connsiteY4" fmla="*/ 7174 h 1029326"/>
                <a:gd name="connsiteX0" fmla="*/ 1336507 w 2658545"/>
                <a:gd name="connsiteY0" fmla="*/ 0 h 1034305"/>
                <a:gd name="connsiteX1" fmla="*/ 1867088 w 2658545"/>
                <a:gd name="connsiteY1" fmla="*/ 4979 h 1034305"/>
                <a:gd name="connsiteX2" fmla="*/ 2658545 w 2658545"/>
                <a:gd name="connsiteY2" fmla="*/ 1034305 h 1034305"/>
                <a:gd name="connsiteX3" fmla="*/ 0 w 2658545"/>
                <a:gd name="connsiteY3" fmla="*/ 1034305 h 1034305"/>
                <a:gd name="connsiteX4" fmla="*/ 1336507 w 2658545"/>
                <a:gd name="connsiteY4" fmla="*/ 0 h 1034305"/>
                <a:gd name="connsiteX0" fmla="*/ 1366305 w 2658545"/>
                <a:gd name="connsiteY0" fmla="*/ 0 h 1033669"/>
                <a:gd name="connsiteX1" fmla="*/ 1867088 w 2658545"/>
                <a:gd name="connsiteY1" fmla="*/ 4343 h 1033669"/>
                <a:gd name="connsiteX2" fmla="*/ 2658545 w 2658545"/>
                <a:gd name="connsiteY2" fmla="*/ 1033669 h 1033669"/>
                <a:gd name="connsiteX3" fmla="*/ 0 w 2658545"/>
                <a:gd name="connsiteY3" fmla="*/ 1033669 h 1033669"/>
                <a:gd name="connsiteX4" fmla="*/ 1366305 w 2658545"/>
                <a:gd name="connsiteY4" fmla="*/ 0 h 1033669"/>
                <a:gd name="connsiteX0" fmla="*/ 1334660 w 2626900"/>
                <a:gd name="connsiteY0" fmla="*/ 0 h 1033669"/>
                <a:gd name="connsiteX1" fmla="*/ 1835443 w 2626900"/>
                <a:gd name="connsiteY1" fmla="*/ 4343 h 1033669"/>
                <a:gd name="connsiteX2" fmla="*/ 2626900 w 2626900"/>
                <a:gd name="connsiteY2" fmla="*/ 1033669 h 1033669"/>
                <a:gd name="connsiteX3" fmla="*/ 0 w 2626900"/>
                <a:gd name="connsiteY3" fmla="*/ 1032857 h 1033669"/>
                <a:gd name="connsiteX4" fmla="*/ 1334660 w 2626900"/>
                <a:gd name="connsiteY4" fmla="*/ 0 h 1033669"/>
                <a:gd name="connsiteX0" fmla="*/ 1334660 w 2595254"/>
                <a:gd name="connsiteY0" fmla="*/ 0 h 1034481"/>
                <a:gd name="connsiteX1" fmla="*/ 1835443 w 2595254"/>
                <a:gd name="connsiteY1" fmla="*/ 4343 h 1034481"/>
                <a:gd name="connsiteX2" fmla="*/ 2595254 w 2595254"/>
                <a:gd name="connsiteY2" fmla="*/ 1034481 h 1034481"/>
                <a:gd name="connsiteX3" fmla="*/ 0 w 2595254"/>
                <a:gd name="connsiteY3" fmla="*/ 1032857 h 1034481"/>
                <a:gd name="connsiteX4" fmla="*/ 1334660 w 2595254"/>
                <a:gd name="connsiteY4" fmla="*/ 0 h 10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5254" h="1034481">
                  <a:moveTo>
                    <a:pt x="1334660" y="0"/>
                  </a:moveTo>
                  <a:lnTo>
                    <a:pt x="1835443" y="4343"/>
                  </a:lnTo>
                  <a:lnTo>
                    <a:pt x="2595254" y="1034481"/>
                  </a:lnTo>
                  <a:lnTo>
                    <a:pt x="0" y="1032857"/>
                  </a:lnTo>
                  <a:lnTo>
                    <a:pt x="133466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C58F4726-AF52-45CE-AE8D-5EED807BA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1" t="35050" r="17594" b="42469"/>
            <a:stretch/>
          </p:blipFill>
          <p:spPr>
            <a:xfrm>
              <a:off x="10019543" y="190305"/>
              <a:ext cx="2147210" cy="55685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CEFEF2E-117F-4DC6-B7FE-09B4042EC275}"/>
              </a:ext>
            </a:extLst>
          </p:cNvPr>
          <p:cNvSpPr/>
          <p:nvPr/>
        </p:nvSpPr>
        <p:spPr>
          <a:xfrm>
            <a:off x="0" y="0"/>
            <a:ext cx="4516016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06E4CD4-5DBB-40AC-8458-76B46D053429}"/>
              </a:ext>
            </a:extLst>
          </p:cNvPr>
          <p:cNvSpPr txBox="1"/>
          <p:nvPr/>
        </p:nvSpPr>
        <p:spPr>
          <a:xfrm>
            <a:off x="232739" y="2721114"/>
            <a:ext cx="4050538" cy="707886"/>
          </a:xfrm>
          <a:prstGeom prst="rect">
            <a:avLst/>
          </a:prstGeom>
          <a:noFill/>
          <a:effectLst>
            <a:reflection blurRad="139700" stA="52000" endA="3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14" name="Espace réservé du numéro de diapositive 27">
            <a:extLst>
              <a:ext uri="{FF2B5EF4-FFF2-40B4-BE49-F238E27FC236}">
                <a16:creationId xmlns:a16="http://schemas.microsoft.com/office/drawing/2014/main" id="{DCEA2658-469F-4A53-8A13-9B7ACC882130}"/>
              </a:ext>
            </a:extLst>
          </p:cNvPr>
          <p:cNvSpPr txBox="1">
            <a:spLocks/>
          </p:cNvSpPr>
          <p:nvPr/>
        </p:nvSpPr>
        <p:spPr>
          <a:xfrm>
            <a:off x="11469563" y="6302570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44951-7827-47D4-8276-7DDE1FA7D85A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064AEC-2B88-4CB2-B137-1ED1DADB878B}"/>
              </a:ext>
            </a:extLst>
          </p:cNvPr>
          <p:cNvSpPr/>
          <p:nvPr/>
        </p:nvSpPr>
        <p:spPr>
          <a:xfrm>
            <a:off x="4516016" y="0"/>
            <a:ext cx="9208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B63A46-16C4-4466-B9ED-35E25ED777BD}"/>
              </a:ext>
            </a:extLst>
          </p:cNvPr>
          <p:cNvSpPr/>
          <p:nvPr/>
        </p:nvSpPr>
        <p:spPr>
          <a:xfrm>
            <a:off x="5403541" y="690498"/>
            <a:ext cx="293914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Cahier des charges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D62B96-E3B1-4CE5-ADA1-18543B23ECE3}"/>
              </a:ext>
            </a:extLst>
          </p:cNvPr>
          <p:cNvSpPr/>
          <p:nvPr/>
        </p:nvSpPr>
        <p:spPr>
          <a:xfrm>
            <a:off x="5403542" y="2193161"/>
            <a:ext cx="293914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Fonctionnement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D84F35-B8BD-4791-8D8C-C44D7B8447E1}"/>
              </a:ext>
            </a:extLst>
          </p:cNvPr>
          <p:cNvSpPr/>
          <p:nvPr/>
        </p:nvSpPr>
        <p:spPr>
          <a:xfrm>
            <a:off x="5403543" y="3631666"/>
            <a:ext cx="293914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Démonstration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9B5BDDA-BA64-4F39-9540-DB497AB62CAF}"/>
              </a:ext>
            </a:extLst>
          </p:cNvPr>
          <p:cNvSpPr txBox="1"/>
          <p:nvPr/>
        </p:nvSpPr>
        <p:spPr>
          <a:xfrm>
            <a:off x="87268" y="6422381"/>
            <a:ext cx="2273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Novembre-Décembre 2020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01C44B-7808-4337-8065-26BA04718784}"/>
              </a:ext>
            </a:extLst>
          </p:cNvPr>
          <p:cNvSpPr/>
          <p:nvPr/>
        </p:nvSpPr>
        <p:spPr>
          <a:xfrm>
            <a:off x="5403540" y="5134329"/>
            <a:ext cx="293914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42690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27">
            <a:extLst>
              <a:ext uri="{FF2B5EF4-FFF2-40B4-BE49-F238E27FC236}">
                <a16:creationId xmlns:a16="http://schemas.microsoft.com/office/drawing/2014/main" id="{C1565F87-5BD0-4586-BC7F-DBC49BC6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9563" y="6302570"/>
            <a:ext cx="551167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413619A-DF52-486D-AA1F-CD8F0594C793}"/>
              </a:ext>
            </a:extLst>
          </p:cNvPr>
          <p:cNvGrpSpPr/>
          <p:nvPr/>
        </p:nvGrpSpPr>
        <p:grpSpPr>
          <a:xfrm>
            <a:off x="9264157" y="-126340"/>
            <a:ext cx="3605214" cy="1326308"/>
            <a:chOff x="9264157" y="-126340"/>
            <a:chExt cx="3605214" cy="1326308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B9BC7F3-93FE-4493-80F2-921AD7962C70}"/>
                </a:ext>
              </a:extLst>
            </p:cNvPr>
            <p:cNvSpPr/>
            <p:nvPr/>
          </p:nvSpPr>
          <p:spPr>
            <a:xfrm rot="2247848">
              <a:off x="9264157" y="181028"/>
              <a:ext cx="3605214" cy="1018940"/>
            </a:xfrm>
            <a:custGeom>
              <a:avLst/>
              <a:gdLst>
                <a:gd name="connsiteX0" fmla="*/ 0 w 3642381"/>
                <a:gd name="connsiteY0" fmla="*/ 0 h 1022152"/>
                <a:gd name="connsiteX1" fmla="*/ 3642381 w 3642381"/>
                <a:gd name="connsiteY1" fmla="*/ 0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0 w 3642381"/>
                <a:gd name="connsiteY0" fmla="*/ 0 h 1022152"/>
                <a:gd name="connsiteX1" fmla="*/ 2892064 w 3642381"/>
                <a:gd name="connsiteY1" fmla="*/ 4364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1340122 w 3642381"/>
                <a:gd name="connsiteY0" fmla="*/ 2247 h 1017788"/>
                <a:gd name="connsiteX1" fmla="*/ 2892064 w 3642381"/>
                <a:gd name="connsiteY1" fmla="*/ 0 h 1017788"/>
                <a:gd name="connsiteX2" fmla="*/ 3642381 w 3642381"/>
                <a:gd name="connsiteY2" fmla="*/ 1017788 h 1017788"/>
                <a:gd name="connsiteX3" fmla="*/ 0 w 3642381"/>
                <a:gd name="connsiteY3" fmla="*/ 1017788 h 1017788"/>
                <a:gd name="connsiteX4" fmla="*/ 1340122 w 3642381"/>
                <a:gd name="connsiteY4" fmla="*/ 2247 h 1017788"/>
                <a:gd name="connsiteX0" fmla="*/ 1306294 w 3608553"/>
                <a:gd name="connsiteY0" fmla="*/ 2247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06294 w 3608553"/>
                <a:gd name="connsiteY4" fmla="*/ 2247 h 1018867"/>
                <a:gd name="connsiteX0" fmla="*/ 1338672 w 3608553"/>
                <a:gd name="connsiteY0" fmla="*/ 1435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38672 w 3608553"/>
                <a:gd name="connsiteY4" fmla="*/ 1435 h 1018867"/>
                <a:gd name="connsiteX0" fmla="*/ 1335333 w 3605214"/>
                <a:gd name="connsiteY0" fmla="*/ 1435 h 1019310"/>
                <a:gd name="connsiteX1" fmla="*/ 2854897 w 3605214"/>
                <a:gd name="connsiteY1" fmla="*/ 0 h 1019310"/>
                <a:gd name="connsiteX2" fmla="*/ 3605214 w 3605214"/>
                <a:gd name="connsiteY2" fmla="*/ 1017788 h 1019310"/>
                <a:gd name="connsiteX3" fmla="*/ 0 w 3605214"/>
                <a:gd name="connsiteY3" fmla="*/ 1019310 h 1019310"/>
                <a:gd name="connsiteX4" fmla="*/ 1335333 w 3605214"/>
                <a:gd name="connsiteY4" fmla="*/ 1435 h 1019310"/>
                <a:gd name="connsiteX0" fmla="*/ 1335333 w 3605214"/>
                <a:gd name="connsiteY0" fmla="*/ 1065 h 1018940"/>
                <a:gd name="connsiteX1" fmla="*/ 2819180 w 3605214"/>
                <a:gd name="connsiteY1" fmla="*/ 0 h 1018940"/>
                <a:gd name="connsiteX2" fmla="*/ 3605214 w 3605214"/>
                <a:gd name="connsiteY2" fmla="*/ 1017418 h 1018940"/>
                <a:gd name="connsiteX3" fmla="*/ 0 w 3605214"/>
                <a:gd name="connsiteY3" fmla="*/ 1018940 h 1018940"/>
                <a:gd name="connsiteX4" fmla="*/ 1335333 w 3605214"/>
                <a:gd name="connsiteY4" fmla="*/ 1065 h 101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214" h="1018940">
                  <a:moveTo>
                    <a:pt x="1335333" y="1065"/>
                  </a:moveTo>
                  <a:lnTo>
                    <a:pt x="2819180" y="0"/>
                  </a:lnTo>
                  <a:lnTo>
                    <a:pt x="3605214" y="1017418"/>
                  </a:lnTo>
                  <a:lnTo>
                    <a:pt x="0" y="1018940"/>
                  </a:lnTo>
                  <a:lnTo>
                    <a:pt x="1335333" y="106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A3730CC4-B88B-4C82-8C40-2A6522637798}"/>
                </a:ext>
              </a:extLst>
            </p:cNvPr>
            <p:cNvSpPr/>
            <p:nvPr/>
          </p:nvSpPr>
          <p:spPr>
            <a:xfrm rot="2247848">
              <a:off x="9682412" y="32219"/>
              <a:ext cx="3145775" cy="1026279"/>
            </a:xfrm>
            <a:custGeom>
              <a:avLst/>
              <a:gdLst>
                <a:gd name="connsiteX0" fmla="*/ 0 w 3155259"/>
                <a:gd name="connsiteY0" fmla="*/ 0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0 w 3155259"/>
                <a:gd name="connsiteY4" fmla="*/ 0 h 1022152"/>
                <a:gd name="connsiteX0" fmla="*/ 1304177 w 3155259"/>
                <a:gd name="connsiteY0" fmla="*/ 1856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1304177 w 3155259"/>
                <a:gd name="connsiteY4" fmla="*/ 1856 h 1022152"/>
                <a:gd name="connsiteX0" fmla="*/ 1304177 w 3155259"/>
                <a:gd name="connsiteY0" fmla="*/ 5418 h 1025714"/>
                <a:gd name="connsiteX1" fmla="*/ 2345038 w 3155259"/>
                <a:gd name="connsiteY1" fmla="*/ 0 h 1025714"/>
                <a:gd name="connsiteX2" fmla="*/ 3155259 w 3155259"/>
                <a:gd name="connsiteY2" fmla="*/ 1025714 h 1025714"/>
                <a:gd name="connsiteX3" fmla="*/ 0 w 3155259"/>
                <a:gd name="connsiteY3" fmla="*/ 1025714 h 1025714"/>
                <a:gd name="connsiteX4" fmla="*/ 1304177 w 3155259"/>
                <a:gd name="connsiteY4" fmla="*/ 5418 h 1025714"/>
                <a:gd name="connsiteX0" fmla="*/ 1261903 w 3112985"/>
                <a:gd name="connsiteY0" fmla="*/ 5418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261903 w 3112985"/>
                <a:gd name="connsiteY4" fmla="*/ 5418 h 1025714"/>
                <a:gd name="connsiteX0" fmla="*/ 1329105 w 3112985"/>
                <a:gd name="connsiteY0" fmla="*/ 4235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329105 w 3112985"/>
                <a:gd name="connsiteY4" fmla="*/ 4235 h 1025714"/>
                <a:gd name="connsiteX0" fmla="*/ 1329105 w 3104529"/>
                <a:gd name="connsiteY0" fmla="*/ 4235 h 1026279"/>
                <a:gd name="connsiteX1" fmla="*/ 2302764 w 3104529"/>
                <a:gd name="connsiteY1" fmla="*/ 0 h 1026279"/>
                <a:gd name="connsiteX2" fmla="*/ 3104529 w 3104529"/>
                <a:gd name="connsiteY2" fmla="*/ 1026279 h 1026279"/>
                <a:gd name="connsiteX3" fmla="*/ 0 w 3104529"/>
                <a:gd name="connsiteY3" fmla="*/ 1022888 h 1026279"/>
                <a:gd name="connsiteX4" fmla="*/ 1329105 w 3104529"/>
                <a:gd name="connsiteY4" fmla="*/ 4235 h 10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529" h="1026279">
                  <a:moveTo>
                    <a:pt x="1329105" y="4235"/>
                  </a:moveTo>
                  <a:lnTo>
                    <a:pt x="2302764" y="0"/>
                  </a:lnTo>
                  <a:lnTo>
                    <a:pt x="3104529" y="1026279"/>
                  </a:lnTo>
                  <a:lnTo>
                    <a:pt x="0" y="1022888"/>
                  </a:lnTo>
                  <a:lnTo>
                    <a:pt x="1329105" y="42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4A2E26E-E609-45BB-A464-F3B5D1AAB6AC}"/>
                </a:ext>
              </a:extLst>
            </p:cNvPr>
            <p:cNvSpPr/>
            <p:nvPr/>
          </p:nvSpPr>
          <p:spPr>
            <a:xfrm rot="2247848">
              <a:off x="10117343" y="-126340"/>
              <a:ext cx="2655366" cy="1034481"/>
            </a:xfrm>
            <a:custGeom>
              <a:avLst/>
              <a:gdLst>
                <a:gd name="connsiteX0" fmla="*/ 0 w 2658545"/>
                <a:gd name="connsiteY0" fmla="*/ 0 h 1022152"/>
                <a:gd name="connsiteX1" fmla="*/ 2658545 w 2658545"/>
                <a:gd name="connsiteY1" fmla="*/ 0 h 1022152"/>
                <a:gd name="connsiteX2" fmla="*/ 2658545 w 2658545"/>
                <a:gd name="connsiteY2" fmla="*/ 1022152 h 1022152"/>
                <a:gd name="connsiteX3" fmla="*/ 0 w 2658545"/>
                <a:gd name="connsiteY3" fmla="*/ 1022152 h 1022152"/>
                <a:gd name="connsiteX4" fmla="*/ 0 w 2658545"/>
                <a:gd name="connsiteY4" fmla="*/ 0 h 1022152"/>
                <a:gd name="connsiteX0" fmla="*/ 0 w 2658545"/>
                <a:gd name="connsiteY0" fmla="*/ 7174 h 1029326"/>
                <a:gd name="connsiteX1" fmla="*/ 1867088 w 2658545"/>
                <a:gd name="connsiteY1" fmla="*/ 0 h 1029326"/>
                <a:gd name="connsiteX2" fmla="*/ 2658545 w 2658545"/>
                <a:gd name="connsiteY2" fmla="*/ 1029326 h 1029326"/>
                <a:gd name="connsiteX3" fmla="*/ 0 w 2658545"/>
                <a:gd name="connsiteY3" fmla="*/ 1029326 h 1029326"/>
                <a:gd name="connsiteX4" fmla="*/ 0 w 2658545"/>
                <a:gd name="connsiteY4" fmla="*/ 7174 h 1029326"/>
                <a:gd name="connsiteX0" fmla="*/ 1336507 w 2658545"/>
                <a:gd name="connsiteY0" fmla="*/ 0 h 1034305"/>
                <a:gd name="connsiteX1" fmla="*/ 1867088 w 2658545"/>
                <a:gd name="connsiteY1" fmla="*/ 4979 h 1034305"/>
                <a:gd name="connsiteX2" fmla="*/ 2658545 w 2658545"/>
                <a:gd name="connsiteY2" fmla="*/ 1034305 h 1034305"/>
                <a:gd name="connsiteX3" fmla="*/ 0 w 2658545"/>
                <a:gd name="connsiteY3" fmla="*/ 1034305 h 1034305"/>
                <a:gd name="connsiteX4" fmla="*/ 1336507 w 2658545"/>
                <a:gd name="connsiteY4" fmla="*/ 0 h 1034305"/>
                <a:gd name="connsiteX0" fmla="*/ 1366305 w 2658545"/>
                <a:gd name="connsiteY0" fmla="*/ 0 h 1033669"/>
                <a:gd name="connsiteX1" fmla="*/ 1867088 w 2658545"/>
                <a:gd name="connsiteY1" fmla="*/ 4343 h 1033669"/>
                <a:gd name="connsiteX2" fmla="*/ 2658545 w 2658545"/>
                <a:gd name="connsiteY2" fmla="*/ 1033669 h 1033669"/>
                <a:gd name="connsiteX3" fmla="*/ 0 w 2658545"/>
                <a:gd name="connsiteY3" fmla="*/ 1033669 h 1033669"/>
                <a:gd name="connsiteX4" fmla="*/ 1366305 w 2658545"/>
                <a:gd name="connsiteY4" fmla="*/ 0 h 1033669"/>
                <a:gd name="connsiteX0" fmla="*/ 1334660 w 2626900"/>
                <a:gd name="connsiteY0" fmla="*/ 0 h 1033669"/>
                <a:gd name="connsiteX1" fmla="*/ 1835443 w 2626900"/>
                <a:gd name="connsiteY1" fmla="*/ 4343 h 1033669"/>
                <a:gd name="connsiteX2" fmla="*/ 2626900 w 2626900"/>
                <a:gd name="connsiteY2" fmla="*/ 1033669 h 1033669"/>
                <a:gd name="connsiteX3" fmla="*/ 0 w 2626900"/>
                <a:gd name="connsiteY3" fmla="*/ 1032857 h 1033669"/>
                <a:gd name="connsiteX4" fmla="*/ 1334660 w 2626900"/>
                <a:gd name="connsiteY4" fmla="*/ 0 h 1033669"/>
                <a:gd name="connsiteX0" fmla="*/ 1334660 w 2595254"/>
                <a:gd name="connsiteY0" fmla="*/ 0 h 1034481"/>
                <a:gd name="connsiteX1" fmla="*/ 1835443 w 2595254"/>
                <a:gd name="connsiteY1" fmla="*/ 4343 h 1034481"/>
                <a:gd name="connsiteX2" fmla="*/ 2595254 w 2595254"/>
                <a:gd name="connsiteY2" fmla="*/ 1034481 h 1034481"/>
                <a:gd name="connsiteX3" fmla="*/ 0 w 2595254"/>
                <a:gd name="connsiteY3" fmla="*/ 1032857 h 1034481"/>
                <a:gd name="connsiteX4" fmla="*/ 1334660 w 2595254"/>
                <a:gd name="connsiteY4" fmla="*/ 0 h 10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5254" h="1034481">
                  <a:moveTo>
                    <a:pt x="1334660" y="0"/>
                  </a:moveTo>
                  <a:lnTo>
                    <a:pt x="1835443" y="4343"/>
                  </a:lnTo>
                  <a:lnTo>
                    <a:pt x="2595254" y="1034481"/>
                  </a:lnTo>
                  <a:lnTo>
                    <a:pt x="0" y="1032857"/>
                  </a:lnTo>
                  <a:lnTo>
                    <a:pt x="133466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EAA2D73-D5F4-4123-9E6B-3891F25B7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1" t="35050" r="17594" b="42469"/>
            <a:stretch/>
          </p:blipFill>
          <p:spPr>
            <a:xfrm>
              <a:off x="10019543" y="190305"/>
              <a:ext cx="2147210" cy="55685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7BDFF-710D-4BB4-8C7D-981E638A383E}"/>
              </a:ext>
            </a:extLst>
          </p:cNvPr>
          <p:cNvSpPr/>
          <p:nvPr/>
        </p:nvSpPr>
        <p:spPr>
          <a:xfrm>
            <a:off x="0" y="0"/>
            <a:ext cx="348031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ECA5A6-D2F0-4195-B3B2-68FA88283C93}"/>
              </a:ext>
            </a:extLst>
          </p:cNvPr>
          <p:cNvSpPr txBox="1"/>
          <p:nvPr/>
        </p:nvSpPr>
        <p:spPr>
          <a:xfrm>
            <a:off x="246998" y="190305"/>
            <a:ext cx="2986322" cy="1938992"/>
          </a:xfrm>
          <a:prstGeom prst="rect">
            <a:avLst/>
          </a:prstGeom>
          <a:noFill/>
          <a:effectLst>
            <a:reflection blurRad="139700" stA="52000" endA="3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fr-BE" sz="4000" dirty="0">
                <a:latin typeface="Copperplate Gothic Bold" panose="020E0705020206020404" pitchFamily="34" charset="0"/>
              </a:rPr>
              <a:t>Cahier des 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EF399E-A5C2-48B1-87B0-5AD37C14B3CA}"/>
              </a:ext>
            </a:extLst>
          </p:cNvPr>
          <p:cNvSpPr/>
          <p:nvPr/>
        </p:nvSpPr>
        <p:spPr>
          <a:xfrm>
            <a:off x="3480318" y="0"/>
            <a:ext cx="9208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" name="Image 14" descr="Une image contenant texte, stationnaire, enveloppe, carte de visite&#10;&#10;Description générée automatiquement">
            <a:extLst>
              <a:ext uri="{FF2B5EF4-FFF2-40B4-BE49-F238E27FC236}">
                <a16:creationId xmlns:a16="http://schemas.microsoft.com/office/drawing/2014/main" id="{F4FB625D-2B86-47F5-B039-3461807FD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94" y="132255"/>
            <a:ext cx="5393308" cy="650648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CF97740-6116-4169-B475-49861308DC44}"/>
              </a:ext>
            </a:extLst>
          </p:cNvPr>
          <p:cNvSpPr txBox="1"/>
          <p:nvPr/>
        </p:nvSpPr>
        <p:spPr>
          <a:xfrm rot="20937687">
            <a:off x="5398618" y="923094"/>
            <a:ext cx="410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Cahier des charges du Projet 3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D597DA3-0DF1-4328-8F2B-A17ABDDB418C}"/>
              </a:ext>
            </a:extLst>
          </p:cNvPr>
          <p:cNvCxnSpPr/>
          <p:nvPr/>
        </p:nvCxnSpPr>
        <p:spPr>
          <a:xfrm flipV="1">
            <a:off x="5519463" y="1275539"/>
            <a:ext cx="1709051" cy="3214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50A9F6D3-5C1C-4F0F-BC52-F6F7F4D94FC7}"/>
              </a:ext>
            </a:extLst>
          </p:cNvPr>
          <p:cNvSpPr txBox="1"/>
          <p:nvPr/>
        </p:nvSpPr>
        <p:spPr>
          <a:xfrm rot="20937687">
            <a:off x="4196876" y="1584581"/>
            <a:ext cx="68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Groupe 6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7659428-BAA0-4C95-9912-F3049EC7A77A}"/>
              </a:ext>
            </a:extLst>
          </p:cNvPr>
          <p:cNvSpPr txBox="1"/>
          <p:nvPr/>
        </p:nvSpPr>
        <p:spPr>
          <a:xfrm rot="20937687">
            <a:off x="4251019" y="1776757"/>
            <a:ext cx="5834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Décembre 2020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B4CD596-D1FF-4826-AB33-315EBBB5D98F}"/>
              </a:ext>
            </a:extLst>
          </p:cNvPr>
          <p:cNvSpPr txBox="1"/>
          <p:nvPr/>
        </p:nvSpPr>
        <p:spPr>
          <a:xfrm rot="20880837">
            <a:off x="4966429" y="1796655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Étape 1 : Incorporation du message secret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19AF73-26C7-434E-9C19-1DF96381AD82}"/>
              </a:ext>
            </a:extLst>
          </p:cNvPr>
          <p:cNvCxnSpPr/>
          <p:nvPr/>
        </p:nvCxnSpPr>
        <p:spPr>
          <a:xfrm flipV="1">
            <a:off x="5519463" y="1311150"/>
            <a:ext cx="1709051" cy="3214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8E7DCB5-780D-4DC0-A27B-58F61F9E32C6}"/>
              </a:ext>
            </a:extLst>
          </p:cNvPr>
          <p:cNvSpPr txBox="1"/>
          <p:nvPr/>
        </p:nvSpPr>
        <p:spPr>
          <a:xfrm rot="20880837">
            <a:off x="5485229" y="4015589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Étape 2 : Accès au message secret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0319455-3059-4E08-8A4B-CE39AD0F4118}"/>
              </a:ext>
            </a:extLst>
          </p:cNvPr>
          <p:cNvSpPr txBox="1"/>
          <p:nvPr/>
        </p:nvSpPr>
        <p:spPr>
          <a:xfrm rot="20880837">
            <a:off x="5686185" y="4853006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Étape 3 : Choix final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961741F-841A-4702-9EB6-76FBAD2B1ECE}"/>
              </a:ext>
            </a:extLst>
          </p:cNvPr>
          <p:cNvSpPr txBox="1"/>
          <p:nvPr/>
        </p:nvSpPr>
        <p:spPr>
          <a:xfrm rot="20937687">
            <a:off x="7826749" y="810350"/>
            <a:ext cx="68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UCL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4DCD7EE-9F0D-4F10-848D-C91852024B78}"/>
              </a:ext>
            </a:extLst>
          </p:cNvPr>
          <p:cNvCxnSpPr>
            <a:cxnSpLocks/>
          </p:cNvCxnSpPr>
          <p:nvPr/>
        </p:nvCxnSpPr>
        <p:spPr>
          <a:xfrm>
            <a:off x="4773998" y="1287624"/>
            <a:ext cx="1112506" cy="5232368"/>
          </a:xfrm>
          <a:prstGeom prst="line">
            <a:avLst/>
          </a:prstGeom>
          <a:ln>
            <a:solidFill>
              <a:srgbClr val="DE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42B28EED-9345-4536-AF47-A0D36604AC3C}"/>
              </a:ext>
            </a:extLst>
          </p:cNvPr>
          <p:cNvSpPr txBox="1"/>
          <p:nvPr/>
        </p:nvSpPr>
        <p:spPr>
          <a:xfrm rot="20946726">
            <a:off x="5595853" y="4220287"/>
            <a:ext cx="3490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Si un message est déjà enregistrer, nous devons pouvoir essayer de le lire avec notre mot de passe.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195227F-C36D-4877-A561-3818BBB2BD34}"/>
              </a:ext>
            </a:extLst>
          </p:cNvPr>
          <p:cNvSpPr txBox="1"/>
          <p:nvPr/>
        </p:nvSpPr>
        <p:spPr>
          <a:xfrm rot="20880837">
            <a:off x="5042399" y="1970571"/>
            <a:ext cx="3878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Pouvoir insérer un message secret dans le </a:t>
            </a:r>
            <a:r>
              <a:rPr lang="fr-BE" sz="1000" dirty="0" err="1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MagicLock</a:t>
            </a:r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, puis un code pour pouvoir y accéder.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52C17A2-5964-4985-8781-016916D9DF67}"/>
              </a:ext>
            </a:extLst>
          </p:cNvPr>
          <p:cNvSpPr txBox="1"/>
          <p:nvPr/>
        </p:nvSpPr>
        <p:spPr>
          <a:xfrm rot="20907037">
            <a:off x="5624229" y="2349034"/>
            <a:ext cx="2617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Le message doit être composé d’une série de chiffre de 0 à 9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B8DC9216-8BE6-46D8-837A-B7FD5028B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3" b="96786" l="3889" r="95556">
                        <a14:foregroundMark x1="80278" y1="85714" x2="86944" y2="78214"/>
                        <a14:foregroundMark x1="95833" y1="89643" x2="95833" y2="89643"/>
                        <a14:foregroundMark x1="58611" y1="95357" x2="58611" y2="95357"/>
                        <a14:foregroundMark x1="95278" y1="52500" x2="95278" y2="52500"/>
                        <a14:foregroundMark x1="82778" y1="12500" x2="82778" y2="12500"/>
                        <a14:foregroundMark x1="88611" y1="19643" x2="88611" y2="19643"/>
                        <a14:foregroundMark x1="93056" y1="29643" x2="93056" y2="29643"/>
                        <a14:foregroundMark x1="73056" y1="4643" x2="73056" y2="4643"/>
                        <a14:foregroundMark x1="38611" y1="11786" x2="38611" y2="11786"/>
                        <a14:foregroundMark x1="27500" y1="25714" x2="27500" y2="25714"/>
                        <a14:foregroundMark x1="30278" y1="21071" x2="30278" y2="21071"/>
                        <a14:foregroundMark x1="28889" y1="23929" x2="28889" y2="23929"/>
                        <a14:foregroundMark x1="50833" y1="48929" x2="50833" y2="48929"/>
                        <a14:foregroundMark x1="3889" y1="61071" x2="3889" y2="61071"/>
                        <a14:foregroundMark x1="83333" y1="96786" x2="83333" y2="96786"/>
                        <a14:foregroundMark x1="15556" y1="76071" x2="15556" y2="76071"/>
                        <a14:foregroundMark x1="13333" y1="74286" x2="13333" y2="74286"/>
                        <a14:foregroundMark x1="19722" y1="78571" x2="19722" y2="78571"/>
                        <a14:foregroundMark x1="21389" y1="78214" x2="21389" y2="78214"/>
                        <a14:foregroundMark x1="21944" y1="78929" x2="21944" y2="78929"/>
                        <a14:foregroundMark x1="18611" y1="78214" x2="18611" y2="78214"/>
                        <a14:foregroundMark x1="17500" y1="77500" x2="17500" y2="77500"/>
                        <a14:foregroundMark x1="6944" y1="67500" x2="6944" y2="67500"/>
                        <a14:foregroundMark x1="20000" y1="14643" x2="20000" y2="14643"/>
                        <a14:foregroundMark x1="24167" y1="14286" x2="24167" y2="14286"/>
                        <a14:foregroundMark x1="10833" y1="19643" x2="10833" y2="19643"/>
                        <a14:foregroundMark x1="8333" y1="22143" x2="8333" y2="22143"/>
                        <a14:foregroundMark x1="13611" y1="17500" x2="13611" y2="17500"/>
                        <a14:foregroundMark x1="15278" y1="16429" x2="15278" y2="16429"/>
                        <a14:backgroundMark x1="58056" y1="42143" x2="58056" y2="42143"/>
                        <a14:backgroundMark x1="53056" y1="24286" x2="65556" y2="3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22" y="4468974"/>
            <a:ext cx="1467352" cy="1141274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CBA00983-31E1-44E4-8DBB-F0C51F821446}"/>
              </a:ext>
            </a:extLst>
          </p:cNvPr>
          <p:cNvSpPr txBox="1"/>
          <p:nvPr/>
        </p:nvSpPr>
        <p:spPr>
          <a:xfrm rot="20934404">
            <a:off x="5775620" y="5066238"/>
            <a:ext cx="3490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Permettre à l’utilisateur de pouvoir choisir entre conserver le message secret ou bien de le supprimer.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80B18318-C318-49C2-87B6-A1FE2785799A}"/>
              </a:ext>
            </a:extLst>
          </p:cNvPr>
          <p:cNvSpPr txBox="1"/>
          <p:nvPr/>
        </p:nvSpPr>
        <p:spPr>
          <a:xfrm rot="20902563">
            <a:off x="7920545" y="5675390"/>
            <a:ext cx="2106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Suite à l’arrière de la feuille</a:t>
            </a:r>
          </a:p>
        </p:txBody>
      </p:sp>
      <p:pic>
        <p:nvPicPr>
          <p:cNvPr id="67" name="Image 66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C47050DF-4351-4DF9-82D0-2B5418CC2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7205">
            <a:off x="9014034" y="5637537"/>
            <a:ext cx="443185" cy="193485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E7C9D4EA-83DE-45A8-9432-807A3B87823E}"/>
              </a:ext>
            </a:extLst>
          </p:cNvPr>
          <p:cNvSpPr txBox="1"/>
          <p:nvPr/>
        </p:nvSpPr>
        <p:spPr>
          <a:xfrm>
            <a:off x="87268" y="6422381"/>
            <a:ext cx="2273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/>
              <a:t>Novembre-Décembre 2020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A48839-BBB1-4875-997F-B7312674ED61}"/>
              </a:ext>
            </a:extLst>
          </p:cNvPr>
          <p:cNvSpPr/>
          <p:nvPr/>
        </p:nvSpPr>
        <p:spPr>
          <a:xfrm>
            <a:off x="336236" y="2755469"/>
            <a:ext cx="2859600" cy="59514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1) Enregistrement d’un message secret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342DC0-2125-4E4E-9D2A-69A5C07BE011}"/>
              </a:ext>
            </a:extLst>
          </p:cNvPr>
          <p:cNvSpPr/>
          <p:nvPr/>
        </p:nvSpPr>
        <p:spPr>
          <a:xfrm>
            <a:off x="333757" y="3624142"/>
            <a:ext cx="2859600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2) Accès au message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42F3B7-634B-4DB0-B443-A08A17BAFA61}"/>
              </a:ext>
            </a:extLst>
          </p:cNvPr>
          <p:cNvSpPr/>
          <p:nvPr/>
        </p:nvSpPr>
        <p:spPr>
          <a:xfrm>
            <a:off x="335995" y="4264080"/>
            <a:ext cx="2859600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3) Choix final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F944AAE-A28F-4246-81CE-0A156A26F4C9}"/>
              </a:ext>
            </a:extLst>
          </p:cNvPr>
          <p:cNvSpPr txBox="1"/>
          <p:nvPr/>
        </p:nvSpPr>
        <p:spPr>
          <a:xfrm rot="20907037">
            <a:off x="5690525" y="2486072"/>
            <a:ext cx="2954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Le code doit être une suite de position que l’on confirme en appuyant sur le bouton poussoir.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7A8C11E-1DF5-496F-BDE4-9D9ABD97D517}"/>
              </a:ext>
            </a:extLst>
          </p:cNvPr>
          <p:cNvSpPr txBox="1"/>
          <p:nvPr/>
        </p:nvSpPr>
        <p:spPr>
          <a:xfrm rot="20907037">
            <a:off x="5760382" y="2832824"/>
            <a:ext cx="2954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Le message et le code doit être conserver si notre </a:t>
            </a:r>
            <a:r>
              <a:rPr lang="fr-BE" sz="1000" dirty="0" err="1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Rasberry</a:t>
            </a:r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 s’</a:t>
            </a:r>
            <a:r>
              <a:rPr lang="fr-BE" sz="1000" dirty="0" err="1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éteind</a:t>
            </a:r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 et lorsque celui-ci se remet sous tension.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0A7E654-5C6B-45A5-9478-EB5DC5C8E849}"/>
              </a:ext>
            </a:extLst>
          </p:cNvPr>
          <p:cNvSpPr txBox="1"/>
          <p:nvPr/>
        </p:nvSpPr>
        <p:spPr>
          <a:xfrm rot="20907037">
            <a:off x="5845067" y="3170966"/>
            <a:ext cx="2954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Notre message doit être garder sous forme chiffrée et le code sous forme hachée.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9C870B-624E-4535-AC3E-E36F27179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6351">
            <a:off x="3332005" y="-144773"/>
            <a:ext cx="7016187" cy="733891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D0AA74E-F79B-4098-8857-7D5AD53E58F0}"/>
              </a:ext>
            </a:extLst>
          </p:cNvPr>
          <p:cNvSpPr/>
          <p:nvPr/>
        </p:nvSpPr>
        <p:spPr>
          <a:xfrm>
            <a:off x="335001" y="2098919"/>
            <a:ext cx="2859600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prstClr val="white"/>
                </a:solidFill>
                <a:latin typeface="Century Gothic" panose="020B0502020202020204"/>
              </a:rPr>
              <a:t>Impératif(s)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292D6C-289D-44CA-B5A1-E5C204F81068}"/>
              </a:ext>
            </a:extLst>
          </p:cNvPr>
          <p:cNvSpPr/>
          <p:nvPr/>
        </p:nvSpPr>
        <p:spPr>
          <a:xfrm>
            <a:off x="333757" y="2093601"/>
            <a:ext cx="2859600" cy="373225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prstClr val="white"/>
                </a:solidFill>
                <a:latin typeface="Century Gothic" panose="020B0502020202020204"/>
              </a:rPr>
              <a:t>Bonus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C4E549-4674-4554-8585-69D1C1BCE72A}"/>
              </a:ext>
            </a:extLst>
          </p:cNvPr>
          <p:cNvSpPr txBox="1"/>
          <p:nvPr/>
        </p:nvSpPr>
        <p:spPr>
          <a:xfrm rot="21034333">
            <a:off x="5774266" y="1180866"/>
            <a:ext cx="1456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600" dirty="0">
                <a:solidFill>
                  <a:srgbClr val="00B050"/>
                </a:solidFill>
              </a:rPr>
              <a:t>Bonus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45FE269-6980-47EB-8F29-7623A06F777B}"/>
              </a:ext>
            </a:extLst>
          </p:cNvPr>
          <p:cNvCxnSpPr/>
          <p:nvPr/>
        </p:nvCxnSpPr>
        <p:spPr>
          <a:xfrm flipV="1">
            <a:off x="5809783" y="1441525"/>
            <a:ext cx="1455463" cy="25924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32329D5-2BF9-4052-9C1A-0C97A3D94CE9}"/>
              </a:ext>
            </a:extLst>
          </p:cNvPr>
          <p:cNvCxnSpPr/>
          <p:nvPr/>
        </p:nvCxnSpPr>
        <p:spPr>
          <a:xfrm flipV="1">
            <a:off x="5809783" y="1415582"/>
            <a:ext cx="1455463" cy="25924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760C164C-C750-4BF7-A9E6-E41A0DC5A51A}"/>
              </a:ext>
            </a:extLst>
          </p:cNvPr>
          <p:cNvSpPr txBox="1"/>
          <p:nvPr/>
        </p:nvSpPr>
        <p:spPr>
          <a:xfrm rot="21044332">
            <a:off x="5185835" y="1795944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Bonus 1  : Création d’une « enveloppe »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E3A7057-EB9A-495C-BAA3-8FF6CF66C33F}"/>
              </a:ext>
            </a:extLst>
          </p:cNvPr>
          <p:cNvSpPr txBox="1"/>
          <p:nvPr/>
        </p:nvSpPr>
        <p:spPr>
          <a:xfrm rot="21047690">
            <a:off x="5244982" y="2030751"/>
            <a:ext cx="3878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Création du jeu Snake pour pouvoir rendre notre programme plus discret.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5D4719-1BD8-41D5-8336-1A82A46FBA11}"/>
              </a:ext>
            </a:extLst>
          </p:cNvPr>
          <p:cNvSpPr/>
          <p:nvPr/>
        </p:nvSpPr>
        <p:spPr>
          <a:xfrm>
            <a:off x="341302" y="2750231"/>
            <a:ext cx="2859600" cy="607198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prstClr val="white"/>
                </a:solidFill>
                <a:latin typeface="Century Gothic" panose="020B0502020202020204"/>
              </a:rPr>
              <a:t>1) Création d’une « enveloppe »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FB3D6DB-F80C-4A49-A0DB-91E878058F75}"/>
              </a:ext>
            </a:extLst>
          </p:cNvPr>
          <p:cNvSpPr/>
          <p:nvPr/>
        </p:nvSpPr>
        <p:spPr>
          <a:xfrm>
            <a:off x="335001" y="3617325"/>
            <a:ext cx="2859600" cy="646755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prstClr val="white"/>
                </a:solidFill>
                <a:latin typeface="Century Gothic" panose="020B0502020202020204"/>
              </a:rPr>
              <a:t>2) Protection des données secrètes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EE2116B8-DE7F-4244-9DCD-3DDA8D298E09}"/>
              </a:ext>
            </a:extLst>
          </p:cNvPr>
          <p:cNvSpPr txBox="1"/>
          <p:nvPr/>
        </p:nvSpPr>
        <p:spPr>
          <a:xfrm rot="21044332">
            <a:off x="5369771" y="2472789"/>
            <a:ext cx="2762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Bonus 2  : Protection des données secrètes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D6059E7-7AFE-42E1-ADA4-93B230123EC5}"/>
              </a:ext>
            </a:extLst>
          </p:cNvPr>
          <p:cNvSpPr txBox="1"/>
          <p:nvPr/>
        </p:nvSpPr>
        <p:spPr>
          <a:xfrm rot="20992666">
            <a:off x="5409021" y="2806187"/>
            <a:ext cx="3424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Rajout d’une protection qui supprime toutes les données si le mot de passe est incorrecte au moins 3x.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4F7344-BD6B-460D-9C65-D42FB44AFD35}"/>
              </a:ext>
            </a:extLst>
          </p:cNvPr>
          <p:cNvSpPr/>
          <p:nvPr/>
        </p:nvSpPr>
        <p:spPr>
          <a:xfrm>
            <a:off x="336837" y="4537610"/>
            <a:ext cx="2859600" cy="646755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prstClr val="white"/>
                </a:solidFill>
                <a:latin typeface="Century Gothic" panose="020B0502020202020204"/>
              </a:rPr>
              <a:t>3) Ajout d’une sécurité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D7A2A484-812B-4CF8-9CB8-1AE5BE485231}"/>
              </a:ext>
            </a:extLst>
          </p:cNvPr>
          <p:cNvSpPr txBox="1"/>
          <p:nvPr/>
        </p:nvSpPr>
        <p:spPr>
          <a:xfrm rot="21044332">
            <a:off x="5495526" y="3398733"/>
            <a:ext cx="2762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Bonus 3  : Ajout d’une sécurité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BC1A2830-B7A4-4E76-9432-B78919442E90}"/>
              </a:ext>
            </a:extLst>
          </p:cNvPr>
          <p:cNvSpPr txBox="1"/>
          <p:nvPr/>
        </p:nvSpPr>
        <p:spPr>
          <a:xfrm rot="20992666">
            <a:off x="5629192" y="3712860"/>
            <a:ext cx="3424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00" dirty="0">
                <a:solidFill>
                  <a:schemeClr val="bg2">
                    <a:lumMod val="75000"/>
                  </a:schemeClr>
                </a:solidFill>
                <a:latin typeface="Chiller" panose="04020404031007020602" pitchFamily="82" charset="0"/>
              </a:rPr>
              <a:t>- Rajout d’une sécurité qui permet à notre code de changer de position durant le maintient du joystick.</a:t>
            </a:r>
          </a:p>
        </p:txBody>
      </p:sp>
    </p:spTree>
    <p:extLst>
      <p:ext uri="{BB962C8B-B14F-4D97-AF65-F5344CB8AC3E}">
        <p14:creationId xmlns:p14="http://schemas.microsoft.com/office/powerpoint/2010/main" val="2591386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6" grpId="0"/>
      <p:bldP spid="28" grpId="0"/>
      <p:bldP spid="30" grpId="0"/>
      <p:bldP spid="32" grpId="0"/>
      <p:bldP spid="40" grpId="0"/>
      <p:bldP spid="42" grpId="0"/>
      <p:bldP spid="43" grpId="0"/>
      <p:bldP spid="65" grpId="0"/>
      <p:bldP spid="66" grpId="0"/>
      <p:bldP spid="47" grpId="0" animBg="1"/>
      <p:bldP spid="47" grpId="1" animBg="1"/>
      <p:bldP spid="50" grpId="0" animBg="1"/>
      <p:bldP spid="50" grpId="1" animBg="1"/>
      <p:bldP spid="51" grpId="0" animBg="1"/>
      <p:bldP spid="51" grpId="1" animBg="1"/>
      <p:bldP spid="52" grpId="0"/>
      <p:bldP spid="53" grpId="0"/>
      <p:bldP spid="54" grpId="0"/>
      <p:bldP spid="56" grpId="0" animBg="1"/>
      <p:bldP spid="56" grpId="1" animBg="1"/>
      <p:bldP spid="58" grpId="0" animBg="1"/>
      <p:bldP spid="4" grpId="0"/>
      <p:bldP spid="60" grpId="0"/>
      <p:bldP spid="61" grpId="0"/>
      <p:bldP spid="63" grpId="0" animBg="1"/>
      <p:bldP spid="69" grpId="0" animBg="1"/>
      <p:bldP spid="70" grpId="0"/>
      <p:bldP spid="71" grpId="0"/>
      <p:bldP spid="72" grpId="0" animBg="1"/>
      <p:bldP spid="73" grpId="0"/>
      <p:bldP spid="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27">
            <a:extLst>
              <a:ext uri="{FF2B5EF4-FFF2-40B4-BE49-F238E27FC236}">
                <a16:creationId xmlns:a16="http://schemas.microsoft.com/office/drawing/2014/main" id="{B05BBE3F-3D1C-40A5-AB5F-9FD97B458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9563" y="6302570"/>
            <a:ext cx="551167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A5487-2BCC-4291-A545-507D75CA33D1}"/>
              </a:ext>
            </a:extLst>
          </p:cNvPr>
          <p:cNvSpPr/>
          <p:nvPr/>
        </p:nvSpPr>
        <p:spPr>
          <a:xfrm>
            <a:off x="0" y="0"/>
            <a:ext cx="348031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F0FCF0C-BF31-4459-BEC1-1F7E18FEFCA5}"/>
              </a:ext>
            </a:extLst>
          </p:cNvPr>
          <p:cNvSpPr txBox="1"/>
          <p:nvPr/>
        </p:nvSpPr>
        <p:spPr>
          <a:xfrm>
            <a:off x="246998" y="190305"/>
            <a:ext cx="2986322" cy="400110"/>
          </a:xfrm>
          <a:prstGeom prst="rect">
            <a:avLst/>
          </a:prstGeom>
          <a:noFill/>
          <a:effectLst>
            <a:reflection blurRad="139700" stA="52000" endA="3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fr-BE" sz="2000" dirty="0">
                <a:latin typeface="Copperplate Gothic Bold" panose="020E0705020206020404" pitchFamily="34" charset="0"/>
              </a:rPr>
              <a:t>Fonctionnement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316793-3A43-4AA9-8631-9A92F73F7E9A}"/>
              </a:ext>
            </a:extLst>
          </p:cNvPr>
          <p:cNvSpPr/>
          <p:nvPr/>
        </p:nvSpPr>
        <p:spPr>
          <a:xfrm>
            <a:off x="3480318" y="0"/>
            <a:ext cx="9208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07DD7EC-AD59-4619-A80B-B5D84C0F55D8}"/>
              </a:ext>
            </a:extLst>
          </p:cNvPr>
          <p:cNvGrpSpPr/>
          <p:nvPr/>
        </p:nvGrpSpPr>
        <p:grpSpPr>
          <a:xfrm>
            <a:off x="4836738" y="3198780"/>
            <a:ext cx="1180165" cy="442598"/>
            <a:chOff x="7171916" y="1683135"/>
            <a:chExt cx="1133551" cy="44259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970A0FD-69A6-4CF6-A323-47670A2CD93F}"/>
                </a:ext>
              </a:extLst>
            </p:cNvPr>
            <p:cNvSpPr/>
            <p:nvPr/>
          </p:nvSpPr>
          <p:spPr>
            <a:xfrm>
              <a:off x="7171916" y="1683135"/>
              <a:ext cx="1070460" cy="4425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7CE026E0-F561-4A38-97DF-F764E3474F08}"/>
                </a:ext>
              </a:extLst>
            </p:cNvPr>
            <p:cNvSpPr txBox="1"/>
            <p:nvPr/>
          </p:nvSpPr>
          <p:spPr>
            <a:xfrm>
              <a:off x="7183706" y="1704379"/>
              <a:ext cx="1121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000" dirty="0">
                  <a:solidFill>
                    <a:schemeClr val="bg2">
                      <a:lumMod val="75000"/>
                    </a:schemeClr>
                  </a:solidFill>
                </a:rPr>
                <a:t>Code de sécurité correct 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8DEFDCE-1E24-4B44-B05C-639B376E3054}"/>
              </a:ext>
            </a:extLst>
          </p:cNvPr>
          <p:cNvSpPr/>
          <p:nvPr/>
        </p:nvSpPr>
        <p:spPr>
          <a:xfrm>
            <a:off x="4847228" y="1492285"/>
            <a:ext cx="1117669" cy="4425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000" dirty="0"/>
              <a:t>Existence d’un message</a:t>
            </a:r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23F8DBEE-CC11-4C08-8572-6FF6AA51DFE2}"/>
              </a:ext>
            </a:extLst>
          </p:cNvPr>
          <p:cNvSpPr/>
          <p:nvPr/>
        </p:nvSpPr>
        <p:spPr>
          <a:xfrm rot="5400000">
            <a:off x="5010593" y="2445198"/>
            <a:ext cx="875065" cy="2881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796F4769-34E1-4279-97CC-0C4753C68934}"/>
              </a:ext>
            </a:extLst>
          </p:cNvPr>
          <p:cNvSpPr/>
          <p:nvPr/>
        </p:nvSpPr>
        <p:spPr>
          <a:xfrm>
            <a:off x="5385008" y="2075138"/>
            <a:ext cx="1604069" cy="2881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85C4A09-799B-43AF-A085-D97CC12B8948}"/>
              </a:ext>
            </a:extLst>
          </p:cNvPr>
          <p:cNvSpPr txBox="1"/>
          <p:nvPr/>
        </p:nvSpPr>
        <p:spPr>
          <a:xfrm>
            <a:off x="4769769" y="2343062"/>
            <a:ext cx="112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Oui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FCB98FF-8DD3-4E98-B6BC-B88CB23C7D8C}"/>
              </a:ext>
            </a:extLst>
          </p:cNvPr>
          <p:cNvSpPr txBox="1"/>
          <p:nvPr/>
        </p:nvSpPr>
        <p:spPr>
          <a:xfrm>
            <a:off x="6119735" y="2328845"/>
            <a:ext cx="112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418355-D25A-4B62-A1A6-0B77E41E1A74}"/>
              </a:ext>
            </a:extLst>
          </p:cNvPr>
          <p:cNvSpPr/>
          <p:nvPr/>
        </p:nvSpPr>
        <p:spPr>
          <a:xfrm>
            <a:off x="7095636" y="1993189"/>
            <a:ext cx="1070460" cy="442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000" dirty="0"/>
              <a:t>Création du message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7768BE2A-AA8D-4ADC-9A0B-0C37D26B293C}"/>
              </a:ext>
            </a:extLst>
          </p:cNvPr>
          <p:cNvSpPr/>
          <p:nvPr/>
        </p:nvSpPr>
        <p:spPr>
          <a:xfrm rot="5400000">
            <a:off x="5010593" y="4177012"/>
            <a:ext cx="875065" cy="2881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F323A0B8-E70A-473D-8DB9-4314B3EB76BA}"/>
              </a:ext>
            </a:extLst>
          </p:cNvPr>
          <p:cNvSpPr/>
          <p:nvPr/>
        </p:nvSpPr>
        <p:spPr>
          <a:xfrm>
            <a:off x="5385008" y="3806952"/>
            <a:ext cx="1604069" cy="2881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1B0060B3-8C49-4F81-9C3B-80053285AF09}"/>
              </a:ext>
            </a:extLst>
          </p:cNvPr>
          <p:cNvSpPr txBox="1"/>
          <p:nvPr/>
        </p:nvSpPr>
        <p:spPr>
          <a:xfrm>
            <a:off x="4769769" y="4074876"/>
            <a:ext cx="112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Oui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1318277-0FB1-49CB-801D-040F0EADC8FA}"/>
              </a:ext>
            </a:extLst>
          </p:cNvPr>
          <p:cNvSpPr txBox="1"/>
          <p:nvPr/>
        </p:nvSpPr>
        <p:spPr>
          <a:xfrm>
            <a:off x="6119735" y="4060659"/>
            <a:ext cx="112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0225E77-E544-442E-9DFC-68A176E77FB9}"/>
              </a:ext>
            </a:extLst>
          </p:cNvPr>
          <p:cNvSpPr/>
          <p:nvPr/>
        </p:nvSpPr>
        <p:spPr>
          <a:xfrm>
            <a:off x="7099294" y="3729722"/>
            <a:ext cx="1070460" cy="442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000" dirty="0"/>
              <a:t>Nouvelle Essai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A236FB-8FD9-4814-92CF-080D04DCD2E9}"/>
              </a:ext>
            </a:extLst>
          </p:cNvPr>
          <p:cNvSpPr/>
          <p:nvPr/>
        </p:nvSpPr>
        <p:spPr>
          <a:xfrm>
            <a:off x="4849778" y="4889499"/>
            <a:ext cx="1070460" cy="442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000" dirty="0"/>
              <a:t>Ouverture du message</a:t>
            </a:r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71293041-332C-4B2A-9BF5-A52A2C528E43}"/>
              </a:ext>
            </a:extLst>
          </p:cNvPr>
          <p:cNvSpPr/>
          <p:nvPr/>
        </p:nvSpPr>
        <p:spPr>
          <a:xfrm>
            <a:off x="5952853" y="3324962"/>
            <a:ext cx="2498414" cy="733176"/>
          </a:xfrm>
          <a:custGeom>
            <a:avLst/>
            <a:gdLst>
              <a:gd name="connsiteX0" fmla="*/ 0 w 2498414"/>
              <a:gd name="connsiteY0" fmla="*/ 64725 h 706136"/>
              <a:gd name="connsiteX1" fmla="*/ 2351314 w 2498414"/>
              <a:gd name="connsiteY1" fmla="*/ 55394 h 706136"/>
              <a:gd name="connsiteX2" fmla="*/ 2248677 w 2498414"/>
              <a:gd name="connsiteY2" fmla="*/ 661884 h 706136"/>
              <a:gd name="connsiteX3" fmla="*/ 2230016 w 2498414"/>
              <a:gd name="connsiteY3" fmla="*/ 671214 h 7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414" h="706136">
                <a:moveTo>
                  <a:pt x="0" y="64725"/>
                </a:moveTo>
                <a:cubicBezTo>
                  <a:pt x="988267" y="10296"/>
                  <a:pt x="1976535" y="-44133"/>
                  <a:pt x="2351314" y="55394"/>
                </a:cubicBezTo>
                <a:cubicBezTo>
                  <a:pt x="2726094" y="154921"/>
                  <a:pt x="2268893" y="559247"/>
                  <a:pt x="2248677" y="661884"/>
                </a:cubicBezTo>
                <a:cubicBezTo>
                  <a:pt x="2228461" y="764521"/>
                  <a:pt x="2231571" y="654108"/>
                  <a:pt x="2230016" y="6712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7" name="Triangle isocèle 76">
            <a:extLst>
              <a:ext uri="{FF2B5EF4-FFF2-40B4-BE49-F238E27FC236}">
                <a16:creationId xmlns:a16="http://schemas.microsoft.com/office/drawing/2014/main" id="{AB7C6A1D-9C49-4BB4-90B8-74C50425D037}"/>
              </a:ext>
            </a:extLst>
          </p:cNvPr>
          <p:cNvSpPr/>
          <p:nvPr/>
        </p:nvSpPr>
        <p:spPr>
          <a:xfrm rot="16200000">
            <a:off x="5913255" y="3260545"/>
            <a:ext cx="341039" cy="2697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25735E-4D78-4FB7-A4D5-4F4409FD2994}"/>
              </a:ext>
            </a:extLst>
          </p:cNvPr>
          <p:cNvSpPr/>
          <p:nvPr/>
        </p:nvSpPr>
        <p:spPr>
          <a:xfrm>
            <a:off x="7098746" y="4889499"/>
            <a:ext cx="1070460" cy="442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000" dirty="0"/>
              <a:t>Suppression des données</a:t>
            </a:r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4F07B602-EF9E-4E28-A855-AA78DFBB584C}"/>
              </a:ext>
            </a:extLst>
          </p:cNvPr>
          <p:cNvSpPr/>
          <p:nvPr/>
        </p:nvSpPr>
        <p:spPr>
          <a:xfrm>
            <a:off x="6016903" y="5032992"/>
            <a:ext cx="1001232" cy="21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BB78DE2A-0612-4059-89A8-6A6153D301A4}"/>
              </a:ext>
            </a:extLst>
          </p:cNvPr>
          <p:cNvCxnSpPr>
            <a:stCxn id="90" idx="2"/>
          </p:cNvCxnSpPr>
          <p:nvPr/>
        </p:nvCxnSpPr>
        <p:spPr>
          <a:xfrm>
            <a:off x="7633976" y="5332097"/>
            <a:ext cx="3343" cy="598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4A011957-11CD-444F-BF15-50B8E7AE02EC}"/>
              </a:ext>
            </a:extLst>
          </p:cNvPr>
          <p:cNvCxnSpPr/>
          <p:nvPr/>
        </p:nvCxnSpPr>
        <p:spPr>
          <a:xfrm flipH="1">
            <a:off x="4228721" y="5943699"/>
            <a:ext cx="3417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EA21435F-D344-423A-9266-6C1D261338BD}"/>
              </a:ext>
            </a:extLst>
          </p:cNvPr>
          <p:cNvCxnSpPr>
            <a:stCxn id="73" idx="2"/>
          </p:cNvCxnSpPr>
          <p:nvPr/>
        </p:nvCxnSpPr>
        <p:spPr>
          <a:xfrm>
            <a:off x="5385008" y="5332097"/>
            <a:ext cx="0" cy="611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riangle isocèle 97">
            <a:extLst>
              <a:ext uri="{FF2B5EF4-FFF2-40B4-BE49-F238E27FC236}">
                <a16:creationId xmlns:a16="http://schemas.microsoft.com/office/drawing/2014/main" id="{42E1D7A9-CC10-4372-AFE0-03794BA38EA5}"/>
              </a:ext>
            </a:extLst>
          </p:cNvPr>
          <p:cNvSpPr/>
          <p:nvPr/>
        </p:nvSpPr>
        <p:spPr>
          <a:xfrm rot="15980153">
            <a:off x="4803440" y="5886441"/>
            <a:ext cx="192661" cy="1145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D44EAD74-A12F-497B-AFE2-EEF709C8F298}"/>
              </a:ext>
            </a:extLst>
          </p:cNvPr>
          <p:cNvSpPr txBox="1"/>
          <p:nvPr/>
        </p:nvSpPr>
        <p:spPr>
          <a:xfrm>
            <a:off x="87268" y="6422381"/>
            <a:ext cx="2273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/>
              <a:t>Novembre-Décembre 2020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D3AE4F-9C0F-4EC4-B652-F3919641DF54}"/>
              </a:ext>
            </a:extLst>
          </p:cNvPr>
          <p:cNvSpPr/>
          <p:nvPr/>
        </p:nvSpPr>
        <p:spPr>
          <a:xfrm>
            <a:off x="331998" y="1432853"/>
            <a:ext cx="2892552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Code de sécurité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42D1A39-99F3-4034-88CD-33D16489C770}"/>
              </a:ext>
            </a:extLst>
          </p:cNvPr>
          <p:cNvSpPr/>
          <p:nvPr/>
        </p:nvSpPr>
        <p:spPr>
          <a:xfrm>
            <a:off x="334472" y="2179981"/>
            <a:ext cx="288760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Accès au données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9133917-B710-41E8-AC0C-C13C9D54B1F6}"/>
              </a:ext>
            </a:extLst>
          </p:cNvPr>
          <p:cNvSpPr/>
          <p:nvPr/>
        </p:nvSpPr>
        <p:spPr>
          <a:xfrm>
            <a:off x="324817" y="732352"/>
            <a:ext cx="290051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Message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93A345-1E25-4F0F-8D7C-806C484B4901}"/>
              </a:ext>
            </a:extLst>
          </p:cNvPr>
          <p:cNvSpPr/>
          <p:nvPr/>
        </p:nvSpPr>
        <p:spPr>
          <a:xfrm>
            <a:off x="324817" y="2875591"/>
            <a:ext cx="288760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Choix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592B92-C70B-4E68-9C01-5299B2F3B96C}"/>
              </a:ext>
            </a:extLst>
          </p:cNvPr>
          <p:cNvSpPr/>
          <p:nvPr/>
        </p:nvSpPr>
        <p:spPr>
          <a:xfrm>
            <a:off x="337512" y="3478399"/>
            <a:ext cx="2894004" cy="63089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Redémarrage du programme</a:t>
            </a:r>
          </a:p>
        </p:txBody>
      </p:sp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D9E8A52C-B73A-49DE-B933-020412CD6D52}"/>
              </a:ext>
            </a:extLst>
          </p:cNvPr>
          <p:cNvSpPr/>
          <p:nvPr/>
        </p:nvSpPr>
        <p:spPr>
          <a:xfrm>
            <a:off x="6171347" y="1542799"/>
            <a:ext cx="2498414" cy="733176"/>
          </a:xfrm>
          <a:custGeom>
            <a:avLst/>
            <a:gdLst>
              <a:gd name="connsiteX0" fmla="*/ 0 w 2498414"/>
              <a:gd name="connsiteY0" fmla="*/ 64725 h 706136"/>
              <a:gd name="connsiteX1" fmla="*/ 2351314 w 2498414"/>
              <a:gd name="connsiteY1" fmla="*/ 55394 h 706136"/>
              <a:gd name="connsiteX2" fmla="*/ 2248677 w 2498414"/>
              <a:gd name="connsiteY2" fmla="*/ 661884 h 706136"/>
              <a:gd name="connsiteX3" fmla="*/ 2230016 w 2498414"/>
              <a:gd name="connsiteY3" fmla="*/ 671214 h 7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8414" h="706136">
                <a:moveTo>
                  <a:pt x="0" y="64725"/>
                </a:moveTo>
                <a:cubicBezTo>
                  <a:pt x="988267" y="10296"/>
                  <a:pt x="1976535" y="-44133"/>
                  <a:pt x="2351314" y="55394"/>
                </a:cubicBezTo>
                <a:cubicBezTo>
                  <a:pt x="2726094" y="154921"/>
                  <a:pt x="2268893" y="559247"/>
                  <a:pt x="2248677" y="661884"/>
                </a:cubicBezTo>
                <a:cubicBezTo>
                  <a:pt x="2228461" y="764521"/>
                  <a:pt x="2231571" y="654108"/>
                  <a:pt x="2230016" y="6712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5" name="Triangle isocèle 84">
            <a:extLst>
              <a:ext uri="{FF2B5EF4-FFF2-40B4-BE49-F238E27FC236}">
                <a16:creationId xmlns:a16="http://schemas.microsoft.com/office/drawing/2014/main" id="{8FE069BD-91F9-41E9-9682-5D970E738922}"/>
              </a:ext>
            </a:extLst>
          </p:cNvPr>
          <p:cNvSpPr/>
          <p:nvPr/>
        </p:nvSpPr>
        <p:spPr>
          <a:xfrm rot="16200000">
            <a:off x="6016523" y="1471295"/>
            <a:ext cx="341039" cy="2697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6B902B06-355C-4250-B39F-DB73463BCB25}"/>
              </a:ext>
            </a:extLst>
          </p:cNvPr>
          <p:cNvGrpSpPr/>
          <p:nvPr/>
        </p:nvGrpSpPr>
        <p:grpSpPr>
          <a:xfrm>
            <a:off x="5964893" y="5401307"/>
            <a:ext cx="1121761" cy="442598"/>
            <a:chOff x="7171916" y="1683135"/>
            <a:chExt cx="1074883" cy="442598"/>
          </a:xfrm>
          <a:solidFill>
            <a:schemeClr val="tx1">
              <a:lumMod val="65000"/>
            </a:schemeClr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31034F6-5D2D-4760-A12B-05BB75B37280}"/>
                </a:ext>
              </a:extLst>
            </p:cNvPr>
            <p:cNvSpPr/>
            <p:nvPr/>
          </p:nvSpPr>
          <p:spPr>
            <a:xfrm>
              <a:off x="7171916" y="1683135"/>
              <a:ext cx="1070460" cy="44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62433EC9-1714-42DA-8237-2BFBD1700E39}"/>
                </a:ext>
              </a:extLst>
            </p:cNvPr>
            <p:cNvSpPr txBox="1"/>
            <p:nvPr/>
          </p:nvSpPr>
          <p:spPr>
            <a:xfrm>
              <a:off x="7176339" y="1790087"/>
              <a:ext cx="1070460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000" dirty="0">
                  <a:solidFill>
                    <a:schemeClr val="bg2">
                      <a:lumMod val="75000"/>
                    </a:schemeClr>
                  </a:solidFill>
                </a:rPr>
                <a:t>Choix</a:t>
              </a:r>
            </a:p>
          </p:txBody>
        </p:sp>
      </p:grp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9CFC1091-EC24-4235-A19F-5151DC10FF7B}"/>
              </a:ext>
            </a:extLst>
          </p:cNvPr>
          <p:cNvCxnSpPr>
            <a:cxnSpLocks/>
          </p:cNvCxnSpPr>
          <p:nvPr/>
        </p:nvCxnSpPr>
        <p:spPr>
          <a:xfrm>
            <a:off x="4228721" y="918965"/>
            <a:ext cx="11197" cy="5024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8F8F6C34-B995-4F27-8520-DC226CEFBDFD}"/>
              </a:ext>
            </a:extLst>
          </p:cNvPr>
          <p:cNvCxnSpPr>
            <a:cxnSpLocks/>
          </p:cNvCxnSpPr>
          <p:nvPr/>
        </p:nvCxnSpPr>
        <p:spPr>
          <a:xfrm flipH="1">
            <a:off x="4228722" y="912647"/>
            <a:ext cx="1156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6530C429-5822-4E9B-AD0C-98383DACA007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5386673" y="915955"/>
            <a:ext cx="19390" cy="576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riangle isocèle 101">
            <a:extLst>
              <a:ext uri="{FF2B5EF4-FFF2-40B4-BE49-F238E27FC236}">
                <a16:creationId xmlns:a16="http://schemas.microsoft.com/office/drawing/2014/main" id="{0ADB6F0D-32A3-44CB-BA69-98F54B3119F3}"/>
              </a:ext>
            </a:extLst>
          </p:cNvPr>
          <p:cNvSpPr/>
          <p:nvPr/>
        </p:nvSpPr>
        <p:spPr>
          <a:xfrm rot="10800000">
            <a:off x="5235542" y="1218390"/>
            <a:ext cx="341039" cy="2697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1638DD2-F64E-4BAC-A5E4-E5420A1458F8}"/>
              </a:ext>
            </a:extLst>
          </p:cNvPr>
          <p:cNvSpPr/>
          <p:nvPr/>
        </p:nvSpPr>
        <p:spPr>
          <a:xfrm>
            <a:off x="3583950" y="5443"/>
            <a:ext cx="8608050" cy="5559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dirty="0"/>
              <a:t>Projet de base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51A477D-EDCB-4262-8D5D-10F3456639F1}"/>
              </a:ext>
            </a:extLst>
          </p:cNvPr>
          <p:cNvSpPr/>
          <p:nvPr/>
        </p:nvSpPr>
        <p:spPr>
          <a:xfrm>
            <a:off x="3568388" y="-1916"/>
            <a:ext cx="8608050" cy="555974"/>
          </a:xfrm>
          <a:prstGeom prst="rect">
            <a:avLst/>
          </a:prstGeom>
          <a:solidFill>
            <a:schemeClr val="accent6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dirty="0"/>
              <a:t>Projet réaliser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E46073D-E319-4912-87D3-18C89AE74420}"/>
              </a:ext>
            </a:extLst>
          </p:cNvPr>
          <p:cNvGrpSpPr/>
          <p:nvPr/>
        </p:nvGrpSpPr>
        <p:grpSpPr>
          <a:xfrm>
            <a:off x="9264157" y="-126340"/>
            <a:ext cx="3605214" cy="1326308"/>
            <a:chOff x="9264157" y="-126340"/>
            <a:chExt cx="3605214" cy="1326308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768CD1F9-815A-4B61-92BE-009E4596C173}"/>
                </a:ext>
              </a:extLst>
            </p:cNvPr>
            <p:cNvSpPr/>
            <p:nvPr/>
          </p:nvSpPr>
          <p:spPr>
            <a:xfrm rot="2247848">
              <a:off x="9264157" y="181028"/>
              <a:ext cx="3605214" cy="1018940"/>
            </a:xfrm>
            <a:custGeom>
              <a:avLst/>
              <a:gdLst>
                <a:gd name="connsiteX0" fmla="*/ 0 w 3642381"/>
                <a:gd name="connsiteY0" fmla="*/ 0 h 1022152"/>
                <a:gd name="connsiteX1" fmla="*/ 3642381 w 3642381"/>
                <a:gd name="connsiteY1" fmla="*/ 0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0 w 3642381"/>
                <a:gd name="connsiteY0" fmla="*/ 0 h 1022152"/>
                <a:gd name="connsiteX1" fmla="*/ 2892064 w 3642381"/>
                <a:gd name="connsiteY1" fmla="*/ 4364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1340122 w 3642381"/>
                <a:gd name="connsiteY0" fmla="*/ 2247 h 1017788"/>
                <a:gd name="connsiteX1" fmla="*/ 2892064 w 3642381"/>
                <a:gd name="connsiteY1" fmla="*/ 0 h 1017788"/>
                <a:gd name="connsiteX2" fmla="*/ 3642381 w 3642381"/>
                <a:gd name="connsiteY2" fmla="*/ 1017788 h 1017788"/>
                <a:gd name="connsiteX3" fmla="*/ 0 w 3642381"/>
                <a:gd name="connsiteY3" fmla="*/ 1017788 h 1017788"/>
                <a:gd name="connsiteX4" fmla="*/ 1340122 w 3642381"/>
                <a:gd name="connsiteY4" fmla="*/ 2247 h 1017788"/>
                <a:gd name="connsiteX0" fmla="*/ 1306294 w 3608553"/>
                <a:gd name="connsiteY0" fmla="*/ 2247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06294 w 3608553"/>
                <a:gd name="connsiteY4" fmla="*/ 2247 h 1018867"/>
                <a:gd name="connsiteX0" fmla="*/ 1338672 w 3608553"/>
                <a:gd name="connsiteY0" fmla="*/ 1435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38672 w 3608553"/>
                <a:gd name="connsiteY4" fmla="*/ 1435 h 1018867"/>
                <a:gd name="connsiteX0" fmla="*/ 1335333 w 3605214"/>
                <a:gd name="connsiteY0" fmla="*/ 1435 h 1019310"/>
                <a:gd name="connsiteX1" fmla="*/ 2854897 w 3605214"/>
                <a:gd name="connsiteY1" fmla="*/ 0 h 1019310"/>
                <a:gd name="connsiteX2" fmla="*/ 3605214 w 3605214"/>
                <a:gd name="connsiteY2" fmla="*/ 1017788 h 1019310"/>
                <a:gd name="connsiteX3" fmla="*/ 0 w 3605214"/>
                <a:gd name="connsiteY3" fmla="*/ 1019310 h 1019310"/>
                <a:gd name="connsiteX4" fmla="*/ 1335333 w 3605214"/>
                <a:gd name="connsiteY4" fmla="*/ 1435 h 1019310"/>
                <a:gd name="connsiteX0" fmla="*/ 1335333 w 3605214"/>
                <a:gd name="connsiteY0" fmla="*/ 1065 h 1018940"/>
                <a:gd name="connsiteX1" fmla="*/ 2819180 w 3605214"/>
                <a:gd name="connsiteY1" fmla="*/ 0 h 1018940"/>
                <a:gd name="connsiteX2" fmla="*/ 3605214 w 3605214"/>
                <a:gd name="connsiteY2" fmla="*/ 1017418 h 1018940"/>
                <a:gd name="connsiteX3" fmla="*/ 0 w 3605214"/>
                <a:gd name="connsiteY3" fmla="*/ 1018940 h 1018940"/>
                <a:gd name="connsiteX4" fmla="*/ 1335333 w 3605214"/>
                <a:gd name="connsiteY4" fmla="*/ 1065 h 101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214" h="1018940">
                  <a:moveTo>
                    <a:pt x="1335333" y="1065"/>
                  </a:moveTo>
                  <a:lnTo>
                    <a:pt x="2819180" y="0"/>
                  </a:lnTo>
                  <a:lnTo>
                    <a:pt x="3605214" y="1017418"/>
                  </a:lnTo>
                  <a:lnTo>
                    <a:pt x="0" y="1018940"/>
                  </a:lnTo>
                  <a:lnTo>
                    <a:pt x="1335333" y="106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9D11B9B1-DEC1-4AF9-B7DE-10122FF43F21}"/>
                </a:ext>
              </a:extLst>
            </p:cNvPr>
            <p:cNvSpPr/>
            <p:nvPr/>
          </p:nvSpPr>
          <p:spPr>
            <a:xfrm rot="2247848">
              <a:off x="9682412" y="32219"/>
              <a:ext cx="3145775" cy="1026279"/>
            </a:xfrm>
            <a:custGeom>
              <a:avLst/>
              <a:gdLst>
                <a:gd name="connsiteX0" fmla="*/ 0 w 3155259"/>
                <a:gd name="connsiteY0" fmla="*/ 0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0 w 3155259"/>
                <a:gd name="connsiteY4" fmla="*/ 0 h 1022152"/>
                <a:gd name="connsiteX0" fmla="*/ 1304177 w 3155259"/>
                <a:gd name="connsiteY0" fmla="*/ 1856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1304177 w 3155259"/>
                <a:gd name="connsiteY4" fmla="*/ 1856 h 1022152"/>
                <a:gd name="connsiteX0" fmla="*/ 1304177 w 3155259"/>
                <a:gd name="connsiteY0" fmla="*/ 5418 h 1025714"/>
                <a:gd name="connsiteX1" fmla="*/ 2345038 w 3155259"/>
                <a:gd name="connsiteY1" fmla="*/ 0 h 1025714"/>
                <a:gd name="connsiteX2" fmla="*/ 3155259 w 3155259"/>
                <a:gd name="connsiteY2" fmla="*/ 1025714 h 1025714"/>
                <a:gd name="connsiteX3" fmla="*/ 0 w 3155259"/>
                <a:gd name="connsiteY3" fmla="*/ 1025714 h 1025714"/>
                <a:gd name="connsiteX4" fmla="*/ 1304177 w 3155259"/>
                <a:gd name="connsiteY4" fmla="*/ 5418 h 1025714"/>
                <a:gd name="connsiteX0" fmla="*/ 1261903 w 3112985"/>
                <a:gd name="connsiteY0" fmla="*/ 5418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261903 w 3112985"/>
                <a:gd name="connsiteY4" fmla="*/ 5418 h 1025714"/>
                <a:gd name="connsiteX0" fmla="*/ 1329105 w 3112985"/>
                <a:gd name="connsiteY0" fmla="*/ 4235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329105 w 3112985"/>
                <a:gd name="connsiteY4" fmla="*/ 4235 h 1025714"/>
                <a:gd name="connsiteX0" fmla="*/ 1329105 w 3104529"/>
                <a:gd name="connsiteY0" fmla="*/ 4235 h 1026279"/>
                <a:gd name="connsiteX1" fmla="*/ 2302764 w 3104529"/>
                <a:gd name="connsiteY1" fmla="*/ 0 h 1026279"/>
                <a:gd name="connsiteX2" fmla="*/ 3104529 w 3104529"/>
                <a:gd name="connsiteY2" fmla="*/ 1026279 h 1026279"/>
                <a:gd name="connsiteX3" fmla="*/ 0 w 3104529"/>
                <a:gd name="connsiteY3" fmla="*/ 1022888 h 1026279"/>
                <a:gd name="connsiteX4" fmla="*/ 1329105 w 3104529"/>
                <a:gd name="connsiteY4" fmla="*/ 4235 h 10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529" h="1026279">
                  <a:moveTo>
                    <a:pt x="1329105" y="4235"/>
                  </a:moveTo>
                  <a:lnTo>
                    <a:pt x="2302764" y="0"/>
                  </a:lnTo>
                  <a:lnTo>
                    <a:pt x="3104529" y="1026279"/>
                  </a:lnTo>
                  <a:lnTo>
                    <a:pt x="0" y="1022888"/>
                  </a:lnTo>
                  <a:lnTo>
                    <a:pt x="1329105" y="42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BBAC70D2-A42D-4640-AD29-176156CB957A}"/>
                </a:ext>
              </a:extLst>
            </p:cNvPr>
            <p:cNvSpPr/>
            <p:nvPr/>
          </p:nvSpPr>
          <p:spPr>
            <a:xfrm rot="2247848">
              <a:off x="10117343" y="-126340"/>
              <a:ext cx="2655366" cy="1034481"/>
            </a:xfrm>
            <a:custGeom>
              <a:avLst/>
              <a:gdLst>
                <a:gd name="connsiteX0" fmla="*/ 0 w 2658545"/>
                <a:gd name="connsiteY0" fmla="*/ 0 h 1022152"/>
                <a:gd name="connsiteX1" fmla="*/ 2658545 w 2658545"/>
                <a:gd name="connsiteY1" fmla="*/ 0 h 1022152"/>
                <a:gd name="connsiteX2" fmla="*/ 2658545 w 2658545"/>
                <a:gd name="connsiteY2" fmla="*/ 1022152 h 1022152"/>
                <a:gd name="connsiteX3" fmla="*/ 0 w 2658545"/>
                <a:gd name="connsiteY3" fmla="*/ 1022152 h 1022152"/>
                <a:gd name="connsiteX4" fmla="*/ 0 w 2658545"/>
                <a:gd name="connsiteY4" fmla="*/ 0 h 1022152"/>
                <a:gd name="connsiteX0" fmla="*/ 0 w 2658545"/>
                <a:gd name="connsiteY0" fmla="*/ 7174 h 1029326"/>
                <a:gd name="connsiteX1" fmla="*/ 1867088 w 2658545"/>
                <a:gd name="connsiteY1" fmla="*/ 0 h 1029326"/>
                <a:gd name="connsiteX2" fmla="*/ 2658545 w 2658545"/>
                <a:gd name="connsiteY2" fmla="*/ 1029326 h 1029326"/>
                <a:gd name="connsiteX3" fmla="*/ 0 w 2658545"/>
                <a:gd name="connsiteY3" fmla="*/ 1029326 h 1029326"/>
                <a:gd name="connsiteX4" fmla="*/ 0 w 2658545"/>
                <a:gd name="connsiteY4" fmla="*/ 7174 h 1029326"/>
                <a:gd name="connsiteX0" fmla="*/ 1336507 w 2658545"/>
                <a:gd name="connsiteY0" fmla="*/ 0 h 1034305"/>
                <a:gd name="connsiteX1" fmla="*/ 1867088 w 2658545"/>
                <a:gd name="connsiteY1" fmla="*/ 4979 h 1034305"/>
                <a:gd name="connsiteX2" fmla="*/ 2658545 w 2658545"/>
                <a:gd name="connsiteY2" fmla="*/ 1034305 h 1034305"/>
                <a:gd name="connsiteX3" fmla="*/ 0 w 2658545"/>
                <a:gd name="connsiteY3" fmla="*/ 1034305 h 1034305"/>
                <a:gd name="connsiteX4" fmla="*/ 1336507 w 2658545"/>
                <a:gd name="connsiteY4" fmla="*/ 0 h 1034305"/>
                <a:gd name="connsiteX0" fmla="*/ 1366305 w 2658545"/>
                <a:gd name="connsiteY0" fmla="*/ 0 h 1033669"/>
                <a:gd name="connsiteX1" fmla="*/ 1867088 w 2658545"/>
                <a:gd name="connsiteY1" fmla="*/ 4343 h 1033669"/>
                <a:gd name="connsiteX2" fmla="*/ 2658545 w 2658545"/>
                <a:gd name="connsiteY2" fmla="*/ 1033669 h 1033669"/>
                <a:gd name="connsiteX3" fmla="*/ 0 w 2658545"/>
                <a:gd name="connsiteY3" fmla="*/ 1033669 h 1033669"/>
                <a:gd name="connsiteX4" fmla="*/ 1366305 w 2658545"/>
                <a:gd name="connsiteY4" fmla="*/ 0 h 1033669"/>
                <a:gd name="connsiteX0" fmla="*/ 1334660 w 2626900"/>
                <a:gd name="connsiteY0" fmla="*/ 0 h 1033669"/>
                <a:gd name="connsiteX1" fmla="*/ 1835443 w 2626900"/>
                <a:gd name="connsiteY1" fmla="*/ 4343 h 1033669"/>
                <a:gd name="connsiteX2" fmla="*/ 2626900 w 2626900"/>
                <a:gd name="connsiteY2" fmla="*/ 1033669 h 1033669"/>
                <a:gd name="connsiteX3" fmla="*/ 0 w 2626900"/>
                <a:gd name="connsiteY3" fmla="*/ 1032857 h 1033669"/>
                <a:gd name="connsiteX4" fmla="*/ 1334660 w 2626900"/>
                <a:gd name="connsiteY4" fmla="*/ 0 h 1033669"/>
                <a:gd name="connsiteX0" fmla="*/ 1334660 w 2595254"/>
                <a:gd name="connsiteY0" fmla="*/ 0 h 1034481"/>
                <a:gd name="connsiteX1" fmla="*/ 1835443 w 2595254"/>
                <a:gd name="connsiteY1" fmla="*/ 4343 h 1034481"/>
                <a:gd name="connsiteX2" fmla="*/ 2595254 w 2595254"/>
                <a:gd name="connsiteY2" fmla="*/ 1034481 h 1034481"/>
                <a:gd name="connsiteX3" fmla="*/ 0 w 2595254"/>
                <a:gd name="connsiteY3" fmla="*/ 1032857 h 1034481"/>
                <a:gd name="connsiteX4" fmla="*/ 1334660 w 2595254"/>
                <a:gd name="connsiteY4" fmla="*/ 0 h 10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5254" h="1034481">
                  <a:moveTo>
                    <a:pt x="1334660" y="0"/>
                  </a:moveTo>
                  <a:lnTo>
                    <a:pt x="1835443" y="4343"/>
                  </a:lnTo>
                  <a:lnTo>
                    <a:pt x="2595254" y="1034481"/>
                  </a:lnTo>
                  <a:lnTo>
                    <a:pt x="0" y="1032857"/>
                  </a:lnTo>
                  <a:lnTo>
                    <a:pt x="133466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CCCD56E8-B9D3-4D22-9F3F-F835BE28E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1" t="35050" r="17594" b="42469"/>
            <a:stretch/>
          </p:blipFill>
          <p:spPr>
            <a:xfrm>
              <a:off x="10019543" y="190305"/>
              <a:ext cx="2147210" cy="556850"/>
            </a:xfrm>
            <a:prstGeom prst="rect">
              <a:avLst/>
            </a:prstGeom>
          </p:spPr>
        </p:pic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6690BFB8-C774-44C4-A984-68CD14087527}"/>
              </a:ext>
            </a:extLst>
          </p:cNvPr>
          <p:cNvGrpSpPr/>
          <p:nvPr/>
        </p:nvGrpSpPr>
        <p:grpSpPr>
          <a:xfrm>
            <a:off x="4307818" y="674990"/>
            <a:ext cx="7192353" cy="6089035"/>
            <a:chOff x="4307818" y="674990"/>
            <a:chExt cx="7192353" cy="6089035"/>
          </a:xfrm>
        </p:grpSpPr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D49F6FA6-066B-4D34-9E31-8E02CE9D2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0241" y="1147465"/>
              <a:ext cx="1158824" cy="1102098"/>
            </a:xfrm>
            <a:prstGeom prst="rect">
              <a:avLst/>
            </a:prstGeom>
          </p:spPr>
        </p:pic>
        <p:sp>
          <p:nvSpPr>
            <p:cNvPr id="152" name="Flèche : droite 151">
              <a:extLst>
                <a:ext uri="{FF2B5EF4-FFF2-40B4-BE49-F238E27FC236}">
                  <a16:creationId xmlns:a16="http://schemas.microsoft.com/office/drawing/2014/main" id="{79B8B404-D7C8-4466-B3B0-EAA16670C7A9}"/>
                </a:ext>
              </a:extLst>
            </p:cNvPr>
            <p:cNvSpPr/>
            <p:nvPr/>
          </p:nvSpPr>
          <p:spPr>
            <a:xfrm rot="7994903">
              <a:off x="5873166" y="1604657"/>
              <a:ext cx="1253964" cy="2881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53" name="Flèche : droite 152">
              <a:extLst>
                <a:ext uri="{FF2B5EF4-FFF2-40B4-BE49-F238E27FC236}">
                  <a16:creationId xmlns:a16="http://schemas.microsoft.com/office/drawing/2014/main" id="{0335C4B1-C778-41D7-BBC7-6D9697BBFA55}"/>
                </a:ext>
              </a:extLst>
            </p:cNvPr>
            <p:cNvSpPr/>
            <p:nvPr/>
          </p:nvSpPr>
          <p:spPr>
            <a:xfrm rot="2617215">
              <a:off x="8279752" y="1610501"/>
              <a:ext cx="1253964" cy="2881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CC8CEB0A-0738-425C-AECB-6D2A77DD3082}"/>
                </a:ext>
              </a:extLst>
            </p:cNvPr>
            <p:cNvGrpSpPr/>
            <p:nvPr/>
          </p:nvGrpSpPr>
          <p:grpSpPr>
            <a:xfrm>
              <a:off x="4915835" y="3922776"/>
              <a:ext cx="1180165" cy="442598"/>
              <a:chOff x="7171916" y="1683135"/>
              <a:chExt cx="1133551" cy="442598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4A7CC54-0F86-4065-9FA9-D95609CBEACF}"/>
                  </a:ext>
                </a:extLst>
              </p:cNvPr>
              <p:cNvSpPr/>
              <p:nvPr/>
            </p:nvSpPr>
            <p:spPr>
              <a:xfrm>
                <a:off x="7171916" y="1683135"/>
                <a:ext cx="1070460" cy="4425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93" name="ZoneTexte 192">
                <a:extLst>
                  <a:ext uri="{FF2B5EF4-FFF2-40B4-BE49-F238E27FC236}">
                    <a16:creationId xmlns:a16="http://schemas.microsoft.com/office/drawing/2014/main" id="{951ABE65-8742-4B51-8110-47A4EBBD7406}"/>
                  </a:ext>
                </a:extLst>
              </p:cNvPr>
              <p:cNvSpPr txBox="1"/>
              <p:nvPr/>
            </p:nvSpPr>
            <p:spPr>
              <a:xfrm>
                <a:off x="7183706" y="1704379"/>
                <a:ext cx="11217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1000" dirty="0">
                    <a:solidFill>
                      <a:schemeClr val="bg2">
                        <a:lumMod val="75000"/>
                      </a:schemeClr>
                    </a:solidFill>
                  </a:rPr>
                  <a:t>Mot de passe correct ?</a:t>
                </a:r>
              </a:p>
            </p:txBody>
          </p:sp>
        </p:grpSp>
        <p:sp>
          <p:nvSpPr>
            <p:cNvPr id="155" name="ZoneTexte 154">
              <a:extLst>
                <a:ext uri="{FF2B5EF4-FFF2-40B4-BE49-F238E27FC236}">
                  <a16:creationId xmlns:a16="http://schemas.microsoft.com/office/drawing/2014/main" id="{F88FD225-9FDF-44E0-8307-9277B04AE631}"/>
                </a:ext>
              </a:extLst>
            </p:cNvPr>
            <p:cNvSpPr txBox="1"/>
            <p:nvPr/>
          </p:nvSpPr>
          <p:spPr>
            <a:xfrm rot="18867590">
              <a:off x="5853825" y="1368206"/>
              <a:ext cx="1121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Oui</a:t>
              </a:r>
            </a:p>
          </p:txBody>
        </p:sp>
        <p:sp>
          <p:nvSpPr>
            <p:cNvPr id="156" name="ZoneTexte 155">
              <a:extLst>
                <a:ext uri="{FF2B5EF4-FFF2-40B4-BE49-F238E27FC236}">
                  <a16:creationId xmlns:a16="http://schemas.microsoft.com/office/drawing/2014/main" id="{7C612A10-2560-4AAD-9E8D-5AC9ED99A156}"/>
                </a:ext>
              </a:extLst>
            </p:cNvPr>
            <p:cNvSpPr txBox="1"/>
            <p:nvPr/>
          </p:nvSpPr>
          <p:spPr>
            <a:xfrm rot="2751774">
              <a:off x="8783857" y="1692031"/>
              <a:ext cx="1121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Non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4F1DFCA-E53F-4BC4-8F2D-944F90083A74}"/>
                </a:ext>
              </a:extLst>
            </p:cNvPr>
            <p:cNvSpPr/>
            <p:nvPr/>
          </p:nvSpPr>
          <p:spPr>
            <a:xfrm>
              <a:off x="4926325" y="2216281"/>
              <a:ext cx="1117669" cy="4425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BE" sz="1000" dirty="0"/>
                <a:t>Existence d’un message?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AFE8313-F44B-48E3-99FB-97A5A048678C}"/>
                </a:ext>
              </a:extLst>
            </p:cNvPr>
            <p:cNvSpPr/>
            <p:nvPr/>
          </p:nvSpPr>
          <p:spPr>
            <a:xfrm>
              <a:off x="9392544" y="2207790"/>
              <a:ext cx="1070460" cy="4425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BE" sz="1000" dirty="0"/>
                <a:t>Poursuite du </a:t>
              </a:r>
              <a:r>
                <a:rPr lang="fr-BE" sz="1000" dirty="0" err="1"/>
                <a:t>snake</a:t>
              </a:r>
              <a:endParaRPr lang="fr-BE" sz="1000" dirty="0"/>
            </a:p>
          </p:txBody>
        </p: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AC08F025-2825-4BD2-9E42-A06BEB5D3424}"/>
                </a:ext>
              </a:extLst>
            </p:cNvPr>
            <p:cNvGrpSpPr/>
            <p:nvPr/>
          </p:nvGrpSpPr>
          <p:grpSpPr>
            <a:xfrm>
              <a:off x="7145113" y="674990"/>
              <a:ext cx="1133551" cy="442598"/>
              <a:chOff x="7173286" y="2290870"/>
              <a:chExt cx="1133551" cy="442598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819A11A5-4F01-46A8-9DDD-967F49326201}"/>
                  </a:ext>
                </a:extLst>
              </p:cNvPr>
              <p:cNvSpPr/>
              <p:nvPr/>
            </p:nvSpPr>
            <p:spPr>
              <a:xfrm>
                <a:off x="7173286" y="2290870"/>
                <a:ext cx="1070460" cy="4425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5E08437F-D9EB-47CB-B652-5B84E244FB0F}"/>
                  </a:ext>
                </a:extLst>
              </p:cNvPr>
              <p:cNvSpPr txBox="1"/>
              <p:nvPr/>
            </p:nvSpPr>
            <p:spPr>
              <a:xfrm>
                <a:off x="7185076" y="2312114"/>
                <a:ext cx="112176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1000" dirty="0">
                    <a:solidFill>
                      <a:schemeClr val="bg2">
                        <a:lumMod val="75000"/>
                      </a:schemeClr>
                    </a:solidFill>
                  </a:rPr>
                  <a:t>Bon endroit?</a:t>
                </a:r>
              </a:p>
            </p:txBody>
          </p:sp>
        </p:grpSp>
        <p:sp>
          <p:nvSpPr>
            <p:cNvPr id="160" name="ZoneTexte 159">
              <a:extLst>
                <a:ext uri="{FF2B5EF4-FFF2-40B4-BE49-F238E27FC236}">
                  <a16:creationId xmlns:a16="http://schemas.microsoft.com/office/drawing/2014/main" id="{FD78F9CE-3FD0-4C95-826A-E42BAB0A5CA1}"/>
                </a:ext>
              </a:extLst>
            </p:cNvPr>
            <p:cNvSpPr txBox="1"/>
            <p:nvPr/>
          </p:nvSpPr>
          <p:spPr>
            <a:xfrm>
              <a:off x="9460014" y="3159621"/>
              <a:ext cx="969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000" dirty="0">
                  <a:solidFill>
                    <a:srgbClr val="FF0000"/>
                  </a:solidFill>
                </a:rPr>
                <a:t>GAME OVER</a:t>
              </a:r>
            </a:p>
          </p:txBody>
        </p:sp>
        <p:sp>
          <p:nvSpPr>
            <p:cNvPr id="161" name="Flèche : droite 160">
              <a:extLst>
                <a:ext uri="{FF2B5EF4-FFF2-40B4-BE49-F238E27FC236}">
                  <a16:creationId xmlns:a16="http://schemas.microsoft.com/office/drawing/2014/main" id="{BAD3089D-ADAC-4B78-B703-BE35A43D4BD4}"/>
                </a:ext>
              </a:extLst>
            </p:cNvPr>
            <p:cNvSpPr/>
            <p:nvPr/>
          </p:nvSpPr>
          <p:spPr>
            <a:xfrm rot="5400000">
              <a:off x="9720965" y="2822760"/>
              <a:ext cx="430217" cy="2312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EF39CF8E-6C04-4629-A68A-838DF076FD7A}"/>
                </a:ext>
              </a:extLst>
            </p:cNvPr>
            <p:cNvSpPr/>
            <p:nvPr/>
          </p:nvSpPr>
          <p:spPr>
            <a:xfrm>
              <a:off x="6781799" y="963699"/>
              <a:ext cx="4167614" cy="2786710"/>
            </a:xfrm>
            <a:prstGeom prst="arc">
              <a:avLst>
                <a:gd name="adj1" fmla="val 16075761"/>
                <a:gd name="adj2" fmla="val 219312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3" name="Triangle isocèle 162">
              <a:extLst>
                <a:ext uri="{FF2B5EF4-FFF2-40B4-BE49-F238E27FC236}">
                  <a16:creationId xmlns:a16="http://schemas.microsoft.com/office/drawing/2014/main" id="{085864D8-ED59-4F34-9BFF-FA30416E240F}"/>
                </a:ext>
              </a:extLst>
            </p:cNvPr>
            <p:cNvSpPr/>
            <p:nvPr/>
          </p:nvSpPr>
          <p:spPr>
            <a:xfrm rot="16200000">
              <a:off x="8669248" y="845774"/>
              <a:ext cx="341039" cy="2697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4" name="Flèche : droite 163">
              <a:extLst>
                <a:ext uri="{FF2B5EF4-FFF2-40B4-BE49-F238E27FC236}">
                  <a16:creationId xmlns:a16="http://schemas.microsoft.com/office/drawing/2014/main" id="{A656E833-BED2-4CF5-83D6-4A596E028FCE}"/>
                </a:ext>
              </a:extLst>
            </p:cNvPr>
            <p:cNvSpPr/>
            <p:nvPr/>
          </p:nvSpPr>
          <p:spPr>
            <a:xfrm rot="5400000">
              <a:off x="5089690" y="3169194"/>
              <a:ext cx="875065" cy="28813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5" name="Flèche : droite 164">
              <a:extLst>
                <a:ext uri="{FF2B5EF4-FFF2-40B4-BE49-F238E27FC236}">
                  <a16:creationId xmlns:a16="http://schemas.microsoft.com/office/drawing/2014/main" id="{FEF6EB42-9610-4E05-9250-2314A74D5667}"/>
                </a:ext>
              </a:extLst>
            </p:cNvPr>
            <p:cNvSpPr/>
            <p:nvPr/>
          </p:nvSpPr>
          <p:spPr>
            <a:xfrm>
              <a:off x="5464105" y="2799134"/>
              <a:ext cx="1604069" cy="28813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5B7027F5-2A22-49B2-AB57-F23B41E800D4}"/>
                </a:ext>
              </a:extLst>
            </p:cNvPr>
            <p:cNvSpPr txBox="1"/>
            <p:nvPr/>
          </p:nvSpPr>
          <p:spPr>
            <a:xfrm>
              <a:off x="4848866" y="3067058"/>
              <a:ext cx="1121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Oui</a:t>
              </a: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FF34DA65-302A-41D8-8181-77406B83D8EF}"/>
                </a:ext>
              </a:extLst>
            </p:cNvPr>
            <p:cNvSpPr txBox="1"/>
            <p:nvPr/>
          </p:nvSpPr>
          <p:spPr>
            <a:xfrm>
              <a:off x="6198832" y="3052841"/>
              <a:ext cx="1121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Non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AA1E6A0-21EC-4B59-ABFB-EFE05A06DDF5}"/>
                </a:ext>
              </a:extLst>
            </p:cNvPr>
            <p:cNvSpPr/>
            <p:nvPr/>
          </p:nvSpPr>
          <p:spPr>
            <a:xfrm>
              <a:off x="7174733" y="2717185"/>
              <a:ext cx="1070460" cy="4425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BE" sz="1000" dirty="0"/>
                <a:t>Création du message</a:t>
              </a:r>
            </a:p>
          </p:txBody>
        </p:sp>
        <p:sp>
          <p:nvSpPr>
            <p:cNvPr id="169" name="Flèche : droite 168">
              <a:extLst>
                <a:ext uri="{FF2B5EF4-FFF2-40B4-BE49-F238E27FC236}">
                  <a16:creationId xmlns:a16="http://schemas.microsoft.com/office/drawing/2014/main" id="{2D7318D5-5D7D-4681-A19F-D9C3F63FECFA}"/>
                </a:ext>
              </a:extLst>
            </p:cNvPr>
            <p:cNvSpPr/>
            <p:nvPr/>
          </p:nvSpPr>
          <p:spPr>
            <a:xfrm rot="5400000">
              <a:off x="5089690" y="4901008"/>
              <a:ext cx="875065" cy="28813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0" name="Flèche : droite 169">
              <a:extLst>
                <a:ext uri="{FF2B5EF4-FFF2-40B4-BE49-F238E27FC236}">
                  <a16:creationId xmlns:a16="http://schemas.microsoft.com/office/drawing/2014/main" id="{74F699BC-A5B1-4F2F-A30C-EF0E4B0176A9}"/>
                </a:ext>
              </a:extLst>
            </p:cNvPr>
            <p:cNvSpPr/>
            <p:nvPr/>
          </p:nvSpPr>
          <p:spPr>
            <a:xfrm>
              <a:off x="5464105" y="4530948"/>
              <a:ext cx="1604069" cy="28813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1" name="ZoneTexte 170">
              <a:extLst>
                <a:ext uri="{FF2B5EF4-FFF2-40B4-BE49-F238E27FC236}">
                  <a16:creationId xmlns:a16="http://schemas.microsoft.com/office/drawing/2014/main" id="{20DAD896-3953-483E-8125-2E13A416EE04}"/>
                </a:ext>
              </a:extLst>
            </p:cNvPr>
            <p:cNvSpPr txBox="1"/>
            <p:nvPr/>
          </p:nvSpPr>
          <p:spPr>
            <a:xfrm>
              <a:off x="4848866" y="4798872"/>
              <a:ext cx="1121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Oui</a:t>
              </a:r>
            </a:p>
          </p:txBody>
        </p:sp>
        <p:sp>
          <p:nvSpPr>
            <p:cNvPr id="172" name="ZoneTexte 171">
              <a:extLst>
                <a:ext uri="{FF2B5EF4-FFF2-40B4-BE49-F238E27FC236}">
                  <a16:creationId xmlns:a16="http://schemas.microsoft.com/office/drawing/2014/main" id="{9EFB76EE-CB68-4866-9234-30CB847AC917}"/>
                </a:ext>
              </a:extLst>
            </p:cNvPr>
            <p:cNvSpPr txBox="1"/>
            <p:nvPr/>
          </p:nvSpPr>
          <p:spPr>
            <a:xfrm>
              <a:off x="6198832" y="4784655"/>
              <a:ext cx="1121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Non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379D3B3-7A9F-40C6-8C47-BA0BF3569459}"/>
                </a:ext>
              </a:extLst>
            </p:cNvPr>
            <p:cNvSpPr/>
            <p:nvPr/>
          </p:nvSpPr>
          <p:spPr>
            <a:xfrm>
              <a:off x="7178391" y="4453718"/>
              <a:ext cx="1070460" cy="4425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BE" sz="1000" dirty="0"/>
                <a:t>Nouvelle Essai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3B58ECF-2470-4BA5-AC66-9139E869EAD4}"/>
                </a:ext>
              </a:extLst>
            </p:cNvPr>
            <p:cNvSpPr/>
            <p:nvPr/>
          </p:nvSpPr>
          <p:spPr>
            <a:xfrm>
              <a:off x="4928875" y="5613495"/>
              <a:ext cx="1070460" cy="4425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BE" sz="1000" dirty="0"/>
                <a:t>Ouverture du message</a:t>
              </a:r>
            </a:p>
          </p:txBody>
        </p:sp>
        <p:sp>
          <p:nvSpPr>
            <p:cNvPr id="175" name="ZoneTexte 174">
              <a:extLst>
                <a:ext uri="{FF2B5EF4-FFF2-40B4-BE49-F238E27FC236}">
                  <a16:creationId xmlns:a16="http://schemas.microsoft.com/office/drawing/2014/main" id="{0FF8F52F-E7D8-4659-A230-E19F60A5D9A7}"/>
                </a:ext>
              </a:extLst>
            </p:cNvPr>
            <p:cNvSpPr txBox="1"/>
            <p:nvPr/>
          </p:nvSpPr>
          <p:spPr>
            <a:xfrm>
              <a:off x="7223770" y="3664205"/>
              <a:ext cx="1169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000" dirty="0"/>
                <a:t>3 Tentative(s) Maximum</a:t>
              </a:r>
            </a:p>
          </p:txBody>
        </p:sp>
        <p:sp>
          <p:nvSpPr>
            <p:cNvPr id="176" name="Forme libre : forme 175">
              <a:extLst>
                <a:ext uri="{FF2B5EF4-FFF2-40B4-BE49-F238E27FC236}">
                  <a16:creationId xmlns:a16="http://schemas.microsoft.com/office/drawing/2014/main" id="{7D30DAAB-34EA-488C-89CE-052D1616B3A0}"/>
                </a:ext>
              </a:extLst>
            </p:cNvPr>
            <p:cNvSpPr/>
            <p:nvPr/>
          </p:nvSpPr>
          <p:spPr>
            <a:xfrm>
              <a:off x="6031950" y="4048958"/>
              <a:ext cx="2498414" cy="733176"/>
            </a:xfrm>
            <a:custGeom>
              <a:avLst/>
              <a:gdLst>
                <a:gd name="connsiteX0" fmla="*/ 0 w 2498414"/>
                <a:gd name="connsiteY0" fmla="*/ 64725 h 706136"/>
                <a:gd name="connsiteX1" fmla="*/ 2351314 w 2498414"/>
                <a:gd name="connsiteY1" fmla="*/ 55394 h 706136"/>
                <a:gd name="connsiteX2" fmla="*/ 2248677 w 2498414"/>
                <a:gd name="connsiteY2" fmla="*/ 661884 h 706136"/>
                <a:gd name="connsiteX3" fmla="*/ 2230016 w 2498414"/>
                <a:gd name="connsiteY3" fmla="*/ 671214 h 70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414" h="706136">
                  <a:moveTo>
                    <a:pt x="0" y="64725"/>
                  </a:moveTo>
                  <a:cubicBezTo>
                    <a:pt x="988267" y="10296"/>
                    <a:pt x="1976535" y="-44133"/>
                    <a:pt x="2351314" y="55394"/>
                  </a:cubicBezTo>
                  <a:cubicBezTo>
                    <a:pt x="2726094" y="154921"/>
                    <a:pt x="2268893" y="559247"/>
                    <a:pt x="2248677" y="661884"/>
                  </a:cubicBezTo>
                  <a:cubicBezTo>
                    <a:pt x="2228461" y="764521"/>
                    <a:pt x="2231571" y="654108"/>
                    <a:pt x="2230016" y="67121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Triangle isocèle 176">
              <a:extLst>
                <a:ext uri="{FF2B5EF4-FFF2-40B4-BE49-F238E27FC236}">
                  <a16:creationId xmlns:a16="http://schemas.microsoft.com/office/drawing/2014/main" id="{10991EC6-2DD0-426B-9625-8D578CECE9BE}"/>
                </a:ext>
              </a:extLst>
            </p:cNvPr>
            <p:cNvSpPr/>
            <p:nvPr/>
          </p:nvSpPr>
          <p:spPr>
            <a:xfrm rot="16200000">
              <a:off x="5992352" y="3984541"/>
              <a:ext cx="341039" cy="2697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lèche : droite 177">
              <a:extLst>
                <a:ext uri="{FF2B5EF4-FFF2-40B4-BE49-F238E27FC236}">
                  <a16:creationId xmlns:a16="http://schemas.microsoft.com/office/drawing/2014/main" id="{6F6E7C6E-2A0D-4C02-AED9-0CF85E9F41D0}"/>
                </a:ext>
              </a:extLst>
            </p:cNvPr>
            <p:cNvSpPr/>
            <p:nvPr/>
          </p:nvSpPr>
          <p:spPr>
            <a:xfrm>
              <a:off x="8542702" y="4530948"/>
              <a:ext cx="1604069" cy="28813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ZoneTexte 178">
              <a:extLst>
                <a:ext uri="{FF2B5EF4-FFF2-40B4-BE49-F238E27FC236}">
                  <a16:creationId xmlns:a16="http://schemas.microsoft.com/office/drawing/2014/main" id="{E60A264D-2AC8-4C6D-B9D8-86BB56153367}"/>
                </a:ext>
              </a:extLst>
            </p:cNvPr>
            <p:cNvSpPr txBox="1"/>
            <p:nvPr/>
          </p:nvSpPr>
          <p:spPr>
            <a:xfrm>
              <a:off x="8697246" y="4748426"/>
              <a:ext cx="1169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000" dirty="0"/>
                <a:t>3 Tentatives infructueuses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8A20956-02C5-403F-B4DB-175B423F11E1}"/>
                </a:ext>
              </a:extLst>
            </p:cNvPr>
            <p:cNvSpPr/>
            <p:nvPr/>
          </p:nvSpPr>
          <p:spPr>
            <a:xfrm>
              <a:off x="10429711" y="4453718"/>
              <a:ext cx="1070460" cy="4425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BE" sz="1000" dirty="0"/>
                <a:t>Suppression des données</a:t>
              </a:r>
            </a:p>
          </p:txBody>
        </p: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695E5EB2-81C6-4596-A3CE-2B99D61BD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0743" y="899637"/>
              <a:ext cx="9941" cy="5768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cteur droit 181">
              <a:extLst>
                <a:ext uri="{FF2B5EF4-FFF2-40B4-BE49-F238E27FC236}">
                  <a16:creationId xmlns:a16="http://schemas.microsoft.com/office/drawing/2014/main" id="{965B76F5-6B7F-492E-A649-997E2AB77C9C}"/>
                </a:ext>
              </a:extLst>
            </p:cNvPr>
            <p:cNvCxnSpPr>
              <a:cxnSpLocks/>
            </p:cNvCxnSpPr>
            <p:nvPr/>
          </p:nvCxnSpPr>
          <p:spPr>
            <a:xfrm>
              <a:off x="4315713" y="896289"/>
              <a:ext cx="1574342" cy="152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riangle isocèle 182">
              <a:extLst>
                <a:ext uri="{FF2B5EF4-FFF2-40B4-BE49-F238E27FC236}">
                  <a16:creationId xmlns:a16="http://schemas.microsoft.com/office/drawing/2014/main" id="{B1217B4F-D9FD-4E86-8851-7CA001E0D700}"/>
                </a:ext>
              </a:extLst>
            </p:cNvPr>
            <p:cNvSpPr/>
            <p:nvPr/>
          </p:nvSpPr>
          <p:spPr>
            <a:xfrm rot="5400000">
              <a:off x="5828815" y="776608"/>
              <a:ext cx="341039" cy="2697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8F067E1-8DFF-44BB-B69F-A51E43CD9617}"/>
                </a:ext>
              </a:extLst>
            </p:cNvPr>
            <p:cNvSpPr/>
            <p:nvPr/>
          </p:nvSpPr>
          <p:spPr>
            <a:xfrm>
              <a:off x="7177843" y="5613495"/>
              <a:ext cx="1070460" cy="4425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BE" sz="1000" dirty="0"/>
                <a:t>Suppression des données</a:t>
              </a:r>
            </a:p>
          </p:txBody>
        </p:sp>
        <p:sp>
          <p:nvSpPr>
            <p:cNvPr id="185" name="Flèche : droite 184">
              <a:extLst>
                <a:ext uri="{FF2B5EF4-FFF2-40B4-BE49-F238E27FC236}">
                  <a16:creationId xmlns:a16="http://schemas.microsoft.com/office/drawing/2014/main" id="{DFAB40A0-CAF1-4948-A378-04DE3D8C9295}"/>
                </a:ext>
              </a:extLst>
            </p:cNvPr>
            <p:cNvSpPr/>
            <p:nvPr/>
          </p:nvSpPr>
          <p:spPr>
            <a:xfrm>
              <a:off x="6096000" y="5756988"/>
              <a:ext cx="1001232" cy="2132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cxnSp>
          <p:nvCxnSpPr>
            <p:cNvPr id="186" name="Connecteur droit 185">
              <a:extLst>
                <a:ext uri="{FF2B5EF4-FFF2-40B4-BE49-F238E27FC236}">
                  <a16:creationId xmlns:a16="http://schemas.microsoft.com/office/drawing/2014/main" id="{1148FD3B-B983-4339-A271-74D44D8D591A}"/>
                </a:ext>
              </a:extLst>
            </p:cNvPr>
            <p:cNvCxnSpPr>
              <a:stCxn id="184" idx="2"/>
            </p:cNvCxnSpPr>
            <p:nvPr/>
          </p:nvCxnSpPr>
          <p:spPr>
            <a:xfrm>
              <a:off x="7713073" y="6056093"/>
              <a:ext cx="3343" cy="598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cteur droit 186">
              <a:extLst>
                <a:ext uri="{FF2B5EF4-FFF2-40B4-BE49-F238E27FC236}">
                  <a16:creationId xmlns:a16="http://schemas.microsoft.com/office/drawing/2014/main" id="{52F6A5A5-B213-44B3-8E74-01A7C61D49AC}"/>
                </a:ext>
              </a:extLst>
            </p:cNvPr>
            <p:cNvCxnSpPr/>
            <p:nvPr/>
          </p:nvCxnSpPr>
          <p:spPr>
            <a:xfrm flipH="1">
              <a:off x="4307818" y="6667695"/>
              <a:ext cx="34179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>
              <a:extLst>
                <a:ext uri="{FF2B5EF4-FFF2-40B4-BE49-F238E27FC236}">
                  <a16:creationId xmlns:a16="http://schemas.microsoft.com/office/drawing/2014/main" id="{2818B407-EB06-4702-8565-1264A5C32A8A}"/>
                </a:ext>
              </a:extLst>
            </p:cNvPr>
            <p:cNvCxnSpPr>
              <a:stCxn id="174" idx="2"/>
            </p:cNvCxnSpPr>
            <p:nvPr/>
          </p:nvCxnSpPr>
          <p:spPr>
            <a:xfrm>
              <a:off x="5464105" y="6056093"/>
              <a:ext cx="0" cy="611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riangle isocèle 188">
              <a:extLst>
                <a:ext uri="{FF2B5EF4-FFF2-40B4-BE49-F238E27FC236}">
                  <a16:creationId xmlns:a16="http://schemas.microsoft.com/office/drawing/2014/main" id="{A32EB527-623E-44AA-B068-E6FA1B5FF6D0}"/>
                </a:ext>
              </a:extLst>
            </p:cNvPr>
            <p:cNvSpPr/>
            <p:nvPr/>
          </p:nvSpPr>
          <p:spPr>
            <a:xfrm rot="15980153">
              <a:off x="4882537" y="6610437"/>
              <a:ext cx="192661" cy="11451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6B3C474-FB5B-4684-ABE2-99D72D8D5BB0}"/>
              </a:ext>
            </a:extLst>
          </p:cNvPr>
          <p:cNvSpPr/>
          <p:nvPr/>
        </p:nvSpPr>
        <p:spPr>
          <a:xfrm>
            <a:off x="338820" y="4305415"/>
            <a:ext cx="2892552" cy="373225"/>
          </a:xfrm>
          <a:prstGeom prst="rect">
            <a:avLst/>
          </a:prstGeom>
          <a:solidFill>
            <a:schemeClr val="accent6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Snake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9AE470F-9967-401B-8B0A-CCDF8A987F87}"/>
              </a:ext>
            </a:extLst>
          </p:cNvPr>
          <p:cNvSpPr/>
          <p:nvPr/>
        </p:nvSpPr>
        <p:spPr>
          <a:xfrm>
            <a:off x="338238" y="4952446"/>
            <a:ext cx="2892552" cy="545479"/>
          </a:xfrm>
          <a:prstGeom prst="rect">
            <a:avLst/>
          </a:prstGeom>
          <a:solidFill>
            <a:schemeClr val="accent6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Suppression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282661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61" grpId="0" animBg="1"/>
      <p:bldP spid="61" grpId="1" animBg="1"/>
      <p:bldP spid="62" grpId="0" animBg="1"/>
      <p:bldP spid="62" grpId="1" animBg="1"/>
      <p:bldP spid="63" grpId="0"/>
      <p:bldP spid="63" grpId="1"/>
      <p:bldP spid="64" grpId="0"/>
      <p:bldP spid="64" grpId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 animBg="1"/>
      <p:bldP spid="73" grpId="1" animBg="1"/>
      <p:bldP spid="76" grpId="0" animBg="1"/>
      <p:bldP spid="76" grpId="1" animBg="1"/>
      <p:bldP spid="77" grpId="0" animBg="1"/>
      <p:bldP spid="77" grpId="1" animBg="1"/>
      <p:bldP spid="90" grpId="0" animBg="1"/>
      <p:bldP spid="90" grpId="1" animBg="1"/>
      <p:bldP spid="91" grpId="0" animBg="1"/>
      <p:bldP spid="91" grpId="1" animBg="1"/>
      <p:bldP spid="98" grpId="0" animBg="1"/>
      <p:bldP spid="98" grpId="1" animBg="1"/>
      <p:bldP spid="75" grpId="0" animBg="1"/>
      <p:bldP spid="81" grpId="0" animBg="1"/>
      <p:bldP spid="82" grpId="0" animBg="1"/>
      <p:bldP spid="83" grpId="0" animBg="1"/>
      <p:bldP spid="84" grpId="0" animBg="1"/>
      <p:bldP spid="66" grpId="0" animBg="1"/>
      <p:bldP spid="66" grpId="1" animBg="1"/>
      <p:bldP spid="85" grpId="0" animBg="1"/>
      <p:bldP spid="85" grpId="1" animBg="1"/>
      <p:bldP spid="102" grpId="0" animBg="1"/>
      <p:bldP spid="102" grpId="1" animBg="1"/>
      <p:bldP spid="103" grpId="0" animBg="1"/>
      <p:bldP spid="104" grpId="0" animBg="1"/>
      <p:bldP spid="194" grpId="0" animBg="1"/>
      <p:bldP spid="19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e 179">
            <a:extLst>
              <a:ext uri="{FF2B5EF4-FFF2-40B4-BE49-F238E27FC236}">
                <a16:creationId xmlns:a16="http://schemas.microsoft.com/office/drawing/2014/main" id="{ADE132B5-D7B6-4356-B452-34F25F5701FD}"/>
              </a:ext>
            </a:extLst>
          </p:cNvPr>
          <p:cNvGrpSpPr/>
          <p:nvPr/>
        </p:nvGrpSpPr>
        <p:grpSpPr>
          <a:xfrm>
            <a:off x="3601960" y="0"/>
            <a:ext cx="8590040" cy="6858000"/>
            <a:chOff x="3601960" y="0"/>
            <a:chExt cx="8590040" cy="6858000"/>
          </a:xfrm>
        </p:grpSpPr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0B777ADD-9B0B-47B9-8F58-996F96850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960" y="0"/>
              <a:ext cx="8590040" cy="6858000"/>
            </a:xfrm>
            <a:prstGeom prst="rect">
              <a:avLst/>
            </a:prstGeom>
          </p:spPr>
        </p:pic>
        <p:sp>
          <p:nvSpPr>
            <p:cNvPr id="75" name="Organigramme : Connecteur 74">
              <a:extLst>
                <a:ext uri="{FF2B5EF4-FFF2-40B4-BE49-F238E27FC236}">
                  <a16:creationId xmlns:a16="http://schemas.microsoft.com/office/drawing/2014/main" id="{F9300144-F643-411F-B0ED-D23B9550ACC1}"/>
                </a:ext>
              </a:extLst>
            </p:cNvPr>
            <p:cNvSpPr/>
            <p:nvPr/>
          </p:nvSpPr>
          <p:spPr>
            <a:xfrm>
              <a:off x="7761863" y="2399686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77" name="Organigramme : Connecteur 76">
              <a:extLst>
                <a:ext uri="{FF2B5EF4-FFF2-40B4-BE49-F238E27FC236}">
                  <a16:creationId xmlns:a16="http://schemas.microsoft.com/office/drawing/2014/main" id="{8901B6B9-E9C0-47E5-BBC7-4D87A0710CB0}"/>
                </a:ext>
              </a:extLst>
            </p:cNvPr>
            <p:cNvSpPr/>
            <p:nvPr/>
          </p:nvSpPr>
          <p:spPr>
            <a:xfrm>
              <a:off x="6581411" y="2052737"/>
              <a:ext cx="220910" cy="211823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3" name="Organigramme : Connecteur 82">
              <a:extLst>
                <a:ext uri="{FF2B5EF4-FFF2-40B4-BE49-F238E27FC236}">
                  <a16:creationId xmlns:a16="http://schemas.microsoft.com/office/drawing/2014/main" id="{678F7B07-871B-4FD1-B0E7-066375757F4C}"/>
                </a:ext>
              </a:extLst>
            </p:cNvPr>
            <p:cNvSpPr/>
            <p:nvPr/>
          </p:nvSpPr>
          <p:spPr>
            <a:xfrm>
              <a:off x="7143330" y="2367369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4" name="Organigramme : Connecteur 83">
              <a:extLst>
                <a:ext uri="{FF2B5EF4-FFF2-40B4-BE49-F238E27FC236}">
                  <a16:creationId xmlns:a16="http://schemas.microsoft.com/office/drawing/2014/main" id="{099F37AB-6946-47F0-A2F9-AC3237236764}"/>
                </a:ext>
              </a:extLst>
            </p:cNvPr>
            <p:cNvSpPr/>
            <p:nvPr/>
          </p:nvSpPr>
          <p:spPr>
            <a:xfrm>
              <a:off x="6268253" y="2049546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5" name="Organigramme : Connecteur 84">
              <a:extLst>
                <a:ext uri="{FF2B5EF4-FFF2-40B4-BE49-F238E27FC236}">
                  <a16:creationId xmlns:a16="http://schemas.microsoft.com/office/drawing/2014/main" id="{9158F36B-A70C-4803-B8CA-3655C64E2D8E}"/>
                </a:ext>
              </a:extLst>
            </p:cNvPr>
            <p:cNvSpPr/>
            <p:nvPr/>
          </p:nvSpPr>
          <p:spPr>
            <a:xfrm>
              <a:off x="6881084" y="2074101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6" name="Organigramme : Connecteur 85">
              <a:extLst>
                <a:ext uri="{FF2B5EF4-FFF2-40B4-BE49-F238E27FC236}">
                  <a16:creationId xmlns:a16="http://schemas.microsoft.com/office/drawing/2014/main" id="{44DF4CC3-DBDA-4212-9D9E-3CF5B3124A99}"/>
                </a:ext>
              </a:extLst>
            </p:cNvPr>
            <p:cNvSpPr/>
            <p:nvPr/>
          </p:nvSpPr>
          <p:spPr>
            <a:xfrm>
              <a:off x="7795222" y="2145923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7" name="Organigramme : Connecteur 86">
              <a:extLst>
                <a:ext uri="{FF2B5EF4-FFF2-40B4-BE49-F238E27FC236}">
                  <a16:creationId xmlns:a16="http://schemas.microsoft.com/office/drawing/2014/main" id="{83736B5A-3DDE-4E9F-ABD2-8218D59491CB}"/>
                </a:ext>
              </a:extLst>
            </p:cNvPr>
            <p:cNvSpPr/>
            <p:nvPr/>
          </p:nvSpPr>
          <p:spPr>
            <a:xfrm>
              <a:off x="7002731" y="3498677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8" name="Organigramme : Connecteur 87">
              <a:extLst>
                <a:ext uri="{FF2B5EF4-FFF2-40B4-BE49-F238E27FC236}">
                  <a16:creationId xmlns:a16="http://schemas.microsoft.com/office/drawing/2014/main" id="{694E5194-2EA4-441C-91A4-CC317EDC4D1F}"/>
                </a:ext>
              </a:extLst>
            </p:cNvPr>
            <p:cNvSpPr/>
            <p:nvPr/>
          </p:nvSpPr>
          <p:spPr>
            <a:xfrm>
              <a:off x="7747180" y="2685818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9" name="Organigramme : Connecteur 88">
              <a:extLst>
                <a:ext uri="{FF2B5EF4-FFF2-40B4-BE49-F238E27FC236}">
                  <a16:creationId xmlns:a16="http://schemas.microsoft.com/office/drawing/2014/main" id="{5EB09976-F5F0-4B1B-82BE-1D7A3AB47AC7}"/>
                </a:ext>
              </a:extLst>
            </p:cNvPr>
            <p:cNvSpPr/>
            <p:nvPr/>
          </p:nvSpPr>
          <p:spPr>
            <a:xfrm>
              <a:off x="6148204" y="2859894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0" name="Organigramme : Connecteur 89">
              <a:extLst>
                <a:ext uri="{FF2B5EF4-FFF2-40B4-BE49-F238E27FC236}">
                  <a16:creationId xmlns:a16="http://schemas.microsoft.com/office/drawing/2014/main" id="{5BB4AFEE-B5BF-4186-8279-28B85674ED68}"/>
                </a:ext>
              </a:extLst>
            </p:cNvPr>
            <p:cNvSpPr/>
            <p:nvPr/>
          </p:nvSpPr>
          <p:spPr>
            <a:xfrm>
              <a:off x="5947370" y="2284997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1" name="Organigramme : Connecteur 90">
              <a:extLst>
                <a:ext uri="{FF2B5EF4-FFF2-40B4-BE49-F238E27FC236}">
                  <a16:creationId xmlns:a16="http://schemas.microsoft.com/office/drawing/2014/main" id="{B74560F5-D7FD-4A22-8CF5-DA994F1B1A19}"/>
                </a:ext>
              </a:extLst>
            </p:cNvPr>
            <p:cNvSpPr/>
            <p:nvPr/>
          </p:nvSpPr>
          <p:spPr>
            <a:xfrm>
              <a:off x="6796979" y="2921762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2" name="Organigramme : Connecteur 91">
              <a:extLst>
                <a:ext uri="{FF2B5EF4-FFF2-40B4-BE49-F238E27FC236}">
                  <a16:creationId xmlns:a16="http://schemas.microsoft.com/office/drawing/2014/main" id="{904B3BE1-3B42-41C0-80E1-A7EB7C11722B}"/>
                </a:ext>
              </a:extLst>
            </p:cNvPr>
            <p:cNvSpPr/>
            <p:nvPr/>
          </p:nvSpPr>
          <p:spPr>
            <a:xfrm>
              <a:off x="5875090" y="2565983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3" name="Organigramme : Connecteur 92">
              <a:extLst>
                <a:ext uri="{FF2B5EF4-FFF2-40B4-BE49-F238E27FC236}">
                  <a16:creationId xmlns:a16="http://schemas.microsoft.com/office/drawing/2014/main" id="{4F0C5D82-78DD-48CE-A953-98517A6AA0DA}"/>
                </a:ext>
              </a:extLst>
            </p:cNvPr>
            <p:cNvSpPr/>
            <p:nvPr/>
          </p:nvSpPr>
          <p:spPr>
            <a:xfrm>
              <a:off x="6489163" y="2895277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4" name="Organigramme : Connecteur 93">
              <a:extLst>
                <a:ext uri="{FF2B5EF4-FFF2-40B4-BE49-F238E27FC236}">
                  <a16:creationId xmlns:a16="http://schemas.microsoft.com/office/drawing/2014/main" id="{B3FB13A6-31A9-4F1A-8DA4-8E7AC4659591}"/>
                </a:ext>
              </a:extLst>
            </p:cNvPr>
            <p:cNvSpPr/>
            <p:nvPr/>
          </p:nvSpPr>
          <p:spPr>
            <a:xfrm>
              <a:off x="6302328" y="3736647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5" name="Organigramme : Connecteur 94">
              <a:extLst>
                <a:ext uri="{FF2B5EF4-FFF2-40B4-BE49-F238E27FC236}">
                  <a16:creationId xmlns:a16="http://schemas.microsoft.com/office/drawing/2014/main" id="{CD72C8D9-AEB2-474E-869D-DD280F989D90}"/>
                </a:ext>
              </a:extLst>
            </p:cNvPr>
            <p:cNvSpPr/>
            <p:nvPr/>
          </p:nvSpPr>
          <p:spPr>
            <a:xfrm>
              <a:off x="7056894" y="3225336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6" name="Organigramme : Connecteur 95">
              <a:extLst>
                <a:ext uri="{FF2B5EF4-FFF2-40B4-BE49-F238E27FC236}">
                  <a16:creationId xmlns:a16="http://schemas.microsoft.com/office/drawing/2014/main" id="{C1ADEE8A-F9BA-4022-B662-121DF33378DB}"/>
                </a:ext>
              </a:extLst>
            </p:cNvPr>
            <p:cNvSpPr/>
            <p:nvPr/>
          </p:nvSpPr>
          <p:spPr>
            <a:xfrm>
              <a:off x="7603184" y="3534968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7" name="Organigramme : Connecteur 96">
              <a:extLst>
                <a:ext uri="{FF2B5EF4-FFF2-40B4-BE49-F238E27FC236}">
                  <a16:creationId xmlns:a16="http://schemas.microsoft.com/office/drawing/2014/main" id="{903A090D-3789-4C79-91B5-5118B94C4FAC}"/>
                </a:ext>
              </a:extLst>
            </p:cNvPr>
            <p:cNvSpPr/>
            <p:nvPr/>
          </p:nvSpPr>
          <p:spPr>
            <a:xfrm>
              <a:off x="7646964" y="3254724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8" name="Organigramme : Connecteur 97">
              <a:extLst>
                <a:ext uri="{FF2B5EF4-FFF2-40B4-BE49-F238E27FC236}">
                  <a16:creationId xmlns:a16="http://schemas.microsoft.com/office/drawing/2014/main" id="{CA2177E7-F744-4CA1-A47C-C9E031D95D68}"/>
                </a:ext>
              </a:extLst>
            </p:cNvPr>
            <p:cNvSpPr/>
            <p:nvPr/>
          </p:nvSpPr>
          <p:spPr>
            <a:xfrm>
              <a:off x="7684767" y="2966062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9" name="Organigramme : Connecteur 98">
              <a:extLst>
                <a:ext uri="{FF2B5EF4-FFF2-40B4-BE49-F238E27FC236}">
                  <a16:creationId xmlns:a16="http://schemas.microsoft.com/office/drawing/2014/main" id="{631422B3-6D1B-451B-A7AD-7F9AA3FA7EB9}"/>
                </a:ext>
              </a:extLst>
            </p:cNvPr>
            <p:cNvSpPr/>
            <p:nvPr/>
          </p:nvSpPr>
          <p:spPr>
            <a:xfrm>
              <a:off x="7553364" y="3828822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00" name="Organigramme : Connecteur 99">
              <a:extLst>
                <a:ext uri="{FF2B5EF4-FFF2-40B4-BE49-F238E27FC236}">
                  <a16:creationId xmlns:a16="http://schemas.microsoft.com/office/drawing/2014/main" id="{679BB65A-E8A4-4CE0-A85E-D915DBA1B0C6}"/>
                </a:ext>
              </a:extLst>
            </p:cNvPr>
            <p:cNvSpPr/>
            <p:nvPr/>
          </p:nvSpPr>
          <p:spPr>
            <a:xfrm>
              <a:off x="5765426" y="3426961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01" name="Organigramme : Connecteur 100">
              <a:extLst>
                <a:ext uri="{FF2B5EF4-FFF2-40B4-BE49-F238E27FC236}">
                  <a16:creationId xmlns:a16="http://schemas.microsoft.com/office/drawing/2014/main" id="{05211210-1EDD-4AFD-9B46-18D8F68ECFC7}"/>
                </a:ext>
              </a:extLst>
            </p:cNvPr>
            <p:cNvSpPr/>
            <p:nvPr/>
          </p:nvSpPr>
          <p:spPr>
            <a:xfrm>
              <a:off x="5992553" y="3722911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02" name="Organigramme : Connecteur 101">
              <a:extLst>
                <a:ext uri="{FF2B5EF4-FFF2-40B4-BE49-F238E27FC236}">
                  <a16:creationId xmlns:a16="http://schemas.microsoft.com/office/drawing/2014/main" id="{8C7D2D4C-7B3B-4480-87E7-AF29AAC078E2}"/>
                </a:ext>
              </a:extLst>
            </p:cNvPr>
            <p:cNvSpPr/>
            <p:nvPr/>
          </p:nvSpPr>
          <p:spPr>
            <a:xfrm>
              <a:off x="6642428" y="3750853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04" name="Organigramme : Connecteur 103">
              <a:extLst>
                <a:ext uri="{FF2B5EF4-FFF2-40B4-BE49-F238E27FC236}">
                  <a16:creationId xmlns:a16="http://schemas.microsoft.com/office/drawing/2014/main" id="{1C1197BC-2072-4E5C-B02B-02CFF2A9A7BE}"/>
                </a:ext>
              </a:extLst>
            </p:cNvPr>
            <p:cNvSpPr/>
            <p:nvPr/>
          </p:nvSpPr>
          <p:spPr>
            <a:xfrm>
              <a:off x="8069587" y="2403457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D24A8092-E28C-46F6-9847-A85CD52B74BC}"/>
              </a:ext>
            </a:extLst>
          </p:cNvPr>
          <p:cNvGrpSpPr/>
          <p:nvPr/>
        </p:nvGrpSpPr>
        <p:grpSpPr>
          <a:xfrm>
            <a:off x="3593529" y="8158"/>
            <a:ext cx="8590040" cy="6858000"/>
            <a:chOff x="3562490" y="11573"/>
            <a:chExt cx="8590040" cy="6858000"/>
          </a:xfrm>
        </p:grpSpPr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3F2296D3-FE44-4ECA-B0D7-4E7BD2D0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490" y="11573"/>
              <a:ext cx="8590040" cy="685800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</p:pic>
        <p:sp>
          <p:nvSpPr>
            <p:cNvPr id="109" name="Organigramme : Connecteur 108">
              <a:extLst>
                <a:ext uri="{FF2B5EF4-FFF2-40B4-BE49-F238E27FC236}">
                  <a16:creationId xmlns:a16="http://schemas.microsoft.com/office/drawing/2014/main" id="{D5806E74-3147-42CD-A4AB-EA12797F96E7}"/>
                </a:ext>
              </a:extLst>
            </p:cNvPr>
            <p:cNvSpPr/>
            <p:nvPr/>
          </p:nvSpPr>
          <p:spPr>
            <a:xfrm>
              <a:off x="5957283" y="2039387"/>
              <a:ext cx="220910" cy="211822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0" name="Organigramme : Connecteur 109">
              <a:extLst>
                <a:ext uri="{FF2B5EF4-FFF2-40B4-BE49-F238E27FC236}">
                  <a16:creationId xmlns:a16="http://schemas.microsoft.com/office/drawing/2014/main" id="{3D6A13F2-778E-4BF3-91A7-BADA41CFBC7F}"/>
                </a:ext>
              </a:extLst>
            </p:cNvPr>
            <p:cNvSpPr/>
            <p:nvPr/>
          </p:nvSpPr>
          <p:spPr>
            <a:xfrm>
              <a:off x="6278597" y="2046320"/>
              <a:ext cx="220910" cy="211822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1" name="Organigramme : Connecteur 110">
              <a:extLst>
                <a:ext uri="{FF2B5EF4-FFF2-40B4-BE49-F238E27FC236}">
                  <a16:creationId xmlns:a16="http://schemas.microsoft.com/office/drawing/2014/main" id="{9A4ABABC-C09D-436E-B183-83AD7EB1A33C}"/>
                </a:ext>
              </a:extLst>
            </p:cNvPr>
            <p:cNvSpPr/>
            <p:nvPr/>
          </p:nvSpPr>
          <p:spPr>
            <a:xfrm>
              <a:off x="6562282" y="2073642"/>
              <a:ext cx="220910" cy="211822"/>
            </a:xfrm>
            <a:prstGeom prst="flowChartConnector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2" name="Organigramme : Connecteur 111">
              <a:extLst>
                <a:ext uri="{FF2B5EF4-FFF2-40B4-BE49-F238E27FC236}">
                  <a16:creationId xmlns:a16="http://schemas.microsoft.com/office/drawing/2014/main" id="{B8E354F9-5C3F-4D86-A5A7-0BF7197EA460}"/>
                </a:ext>
              </a:extLst>
            </p:cNvPr>
            <p:cNvSpPr/>
            <p:nvPr/>
          </p:nvSpPr>
          <p:spPr>
            <a:xfrm>
              <a:off x="6883596" y="2080575"/>
              <a:ext cx="220910" cy="211822"/>
            </a:xfrm>
            <a:prstGeom prst="flowChartConnector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3" name="Organigramme : Connecteur 112">
              <a:extLst>
                <a:ext uri="{FF2B5EF4-FFF2-40B4-BE49-F238E27FC236}">
                  <a16:creationId xmlns:a16="http://schemas.microsoft.com/office/drawing/2014/main" id="{3A15DA10-CCC6-44E3-AF1C-964ECAFEA9E6}"/>
                </a:ext>
              </a:extLst>
            </p:cNvPr>
            <p:cNvSpPr/>
            <p:nvPr/>
          </p:nvSpPr>
          <p:spPr>
            <a:xfrm>
              <a:off x="6520511" y="2340050"/>
              <a:ext cx="220910" cy="21182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4" name="Organigramme : Connecteur 113">
              <a:extLst>
                <a:ext uri="{FF2B5EF4-FFF2-40B4-BE49-F238E27FC236}">
                  <a16:creationId xmlns:a16="http://schemas.microsoft.com/office/drawing/2014/main" id="{40E3AFBB-6097-4317-950A-CFABC5F3AC39}"/>
                </a:ext>
              </a:extLst>
            </p:cNvPr>
            <p:cNvSpPr/>
            <p:nvPr/>
          </p:nvSpPr>
          <p:spPr>
            <a:xfrm>
              <a:off x="6841825" y="2346983"/>
              <a:ext cx="220910" cy="21182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5" name="Organigramme : Connecteur 114">
              <a:extLst>
                <a:ext uri="{FF2B5EF4-FFF2-40B4-BE49-F238E27FC236}">
                  <a16:creationId xmlns:a16="http://schemas.microsoft.com/office/drawing/2014/main" id="{E396D3F4-81D4-43BA-9C01-16A40F759F26}"/>
                </a:ext>
              </a:extLst>
            </p:cNvPr>
            <p:cNvSpPr/>
            <p:nvPr/>
          </p:nvSpPr>
          <p:spPr>
            <a:xfrm>
              <a:off x="6481687" y="2625934"/>
              <a:ext cx="220910" cy="211822"/>
            </a:xfrm>
            <a:prstGeom prst="flowChartConnector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6" name="Organigramme : Connecteur 115">
              <a:extLst>
                <a:ext uri="{FF2B5EF4-FFF2-40B4-BE49-F238E27FC236}">
                  <a16:creationId xmlns:a16="http://schemas.microsoft.com/office/drawing/2014/main" id="{5D22EA25-41C0-49FD-B29A-4F5BD500BE6C}"/>
                </a:ext>
              </a:extLst>
            </p:cNvPr>
            <p:cNvSpPr/>
            <p:nvPr/>
          </p:nvSpPr>
          <p:spPr>
            <a:xfrm>
              <a:off x="6803001" y="2632867"/>
              <a:ext cx="220910" cy="211822"/>
            </a:xfrm>
            <a:prstGeom prst="flowChartConnector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7" name="Organigramme : Connecteur 116">
              <a:extLst>
                <a:ext uri="{FF2B5EF4-FFF2-40B4-BE49-F238E27FC236}">
                  <a16:creationId xmlns:a16="http://schemas.microsoft.com/office/drawing/2014/main" id="{B2C2AE4B-7574-43ED-8587-A6215FFB022C}"/>
                </a:ext>
              </a:extLst>
            </p:cNvPr>
            <p:cNvSpPr/>
            <p:nvPr/>
          </p:nvSpPr>
          <p:spPr>
            <a:xfrm>
              <a:off x="5893477" y="2591421"/>
              <a:ext cx="220910" cy="211822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8" name="Organigramme : Connecteur 117">
              <a:extLst>
                <a:ext uri="{FF2B5EF4-FFF2-40B4-BE49-F238E27FC236}">
                  <a16:creationId xmlns:a16="http://schemas.microsoft.com/office/drawing/2014/main" id="{2AA1E313-5C60-4064-A76C-5EA3CB22C951}"/>
                </a:ext>
              </a:extLst>
            </p:cNvPr>
            <p:cNvSpPr/>
            <p:nvPr/>
          </p:nvSpPr>
          <p:spPr>
            <a:xfrm>
              <a:off x="6214791" y="2598354"/>
              <a:ext cx="220910" cy="211822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19" name="Organigramme : Connecteur 118">
              <a:extLst>
                <a:ext uri="{FF2B5EF4-FFF2-40B4-BE49-F238E27FC236}">
                  <a16:creationId xmlns:a16="http://schemas.microsoft.com/office/drawing/2014/main" id="{E6F5717E-A06D-444A-B610-DA087D601753}"/>
                </a:ext>
              </a:extLst>
            </p:cNvPr>
            <p:cNvSpPr/>
            <p:nvPr/>
          </p:nvSpPr>
          <p:spPr>
            <a:xfrm>
              <a:off x="5918491" y="2318446"/>
              <a:ext cx="220910" cy="211822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0" name="Organigramme : Connecteur 119">
              <a:extLst>
                <a:ext uri="{FF2B5EF4-FFF2-40B4-BE49-F238E27FC236}">
                  <a16:creationId xmlns:a16="http://schemas.microsoft.com/office/drawing/2014/main" id="{CFD34C52-68D4-4092-9883-42E0F9ACD7DD}"/>
                </a:ext>
              </a:extLst>
            </p:cNvPr>
            <p:cNvSpPr/>
            <p:nvPr/>
          </p:nvSpPr>
          <p:spPr>
            <a:xfrm>
              <a:off x="6239805" y="2325379"/>
              <a:ext cx="220910" cy="211822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1" name="Organigramme : Connecteur 120">
              <a:extLst>
                <a:ext uri="{FF2B5EF4-FFF2-40B4-BE49-F238E27FC236}">
                  <a16:creationId xmlns:a16="http://schemas.microsoft.com/office/drawing/2014/main" id="{D4E52903-2720-43CF-8D6E-DD12A29DA2CD}"/>
                </a:ext>
              </a:extLst>
            </p:cNvPr>
            <p:cNvSpPr/>
            <p:nvPr/>
          </p:nvSpPr>
          <p:spPr>
            <a:xfrm>
              <a:off x="7133442" y="2394883"/>
              <a:ext cx="220910" cy="21182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2" name="Organigramme : Connecteur 121">
              <a:extLst>
                <a:ext uri="{FF2B5EF4-FFF2-40B4-BE49-F238E27FC236}">
                  <a16:creationId xmlns:a16="http://schemas.microsoft.com/office/drawing/2014/main" id="{9684640B-0CAE-48CF-A558-4ECAAC4B9D2C}"/>
                </a:ext>
              </a:extLst>
            </p:cNvPr>
            <p:cNvSpPr/>
            <p:nvPr/>
          </p:nvSpPr>
          <p:spPr>
            <a:xfrm>
              <a:off x="7454756" y="2401816"/>
              <a:ext cx="220910" cy="21182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3" name="Organigramme : Connecteur 122">
              <a:extLst>
                <a:ext uri="{FF2B5EF4-FFF2-40B4-BE49-F238E27FC236}">
                  <a16:creationId xmlns:a16="http://schemas.microsoft.com/office/drawing/2014/main" id="{F5049D1D-D3BC-4873-B353-069DB9B72187}"/>
                </a:ext>
              </a:extLst>
            </p:cNvPr>
            <p:cNvSpPr/>
            <p:nvPr/>
          </p:nvSpPr>
          <p:spPr>
            <a:xfrm>
              <a:off x="7156998" y="2115469"/>
              <a:ext cx="220910" cy="21182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4" name="Organigramme : Connecteur 123">
              <a:extLst>
                <a:ext uri="{FF2B5EF4-FFF2-40B4-BE49-F238E27FC236}">
                  <a16:creationId xmlns:a16="http://schemas.microsoft.com/office/drawing/2014/main" id="{644B593C-827F-47A1-B1E1-E63563A115DC}"/>
                </a:ext>
              </a:extLst>
            </p:cNvPr>
            <p:cNvSpPr/>
            <p:nvPr/>
          </p:nvSpPr>
          <p:spPr>
            <a:xfrm>
              <a:off x="7478312" y="2122402"/>
              <a:ext cx="220910" cy="21182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5" name="Organigramme : Connecteur 124">
              <a:extLst>
                <a:ext uri="{FF2B5EF4-FFF2-40B4-BE49-F238E27FC236}">
                  <a16:creationId xmlns:a16="http://schemas.microsoft.com/office/drawing/2014/main" id="{B62C5844-15FF-4ABD-853B-3D770935548C}"/>
                </a:ext>
              </a:extLst>
            </p:cNvPr>
            <p:cNvSpPr/>
            <p:nvPr/>
          </p:nvSpPr>
          <p:spPr>
            <a:xfrm>
              <a:off x="7091046" y="2660435"/>
              <a:ext cx="220910" cy="211822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6" name="Organigramme : Connecteur 125">
              <a:extLst>
                <a:ext uri="{FF2B5EF4-FFF2-40B4-BE49-F238E27FC236}">
                  <a16:creationId xmlns:a16="http://schemas.microsoft.com/office/drawing/2014/main" id="{75B07BA8-A131-4E30-9FD5-A6454F9B3034}"/>
                </a:ext>
              </a:extLst>
            </p:cNvPr>
            <p:cNvSpPr/>
            <p:nvPr/>
          </p:nvSpPr>
          <p:spPr>
            <a:xfrm>
              <a:off x="7412360" y="2667368"/>
              <a:ext cx="220910" cy="211822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7" name="Organigramme : Connecteur 126">
              <a:extLst>
                <a:ext uri="{FF2B5EF4-FFF2-40B4-BE49-F238E27FC236}">
                  <a16:creationId xmlns:a16="http://schemas.microsoft.com/office/drawing/2014/main" id="{B15E3411-EC18-473D-8EB9-61711D4B8F3C}"/>
                </a:ext>
              </a:extLst>
            </p:cNvPr>
            <p:cNvSpPr/>
            <p:nvPr/>
          </p:nvSpPr>
          <p:spPr>
            <a:xfrm>
              <a:off x="7735942" y="2417424"/>
              <a:ext cx="220910" cy="211822"/>
            </a:xfrm>
            <a:prstGeom prst="flowChartConnector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8" name="Organigramme : Connecteur 127">
              <a:extLst>
                <a:ext uri="{FF2B5EF4-FFF2-40B4-BE49-F238E27FC236}">
                  <a16:creationId xmlns:a16="http://schemas.microsoft.com/office/drawing/2014/main" id="{2636D2E4-DFBC-455E-951E-EE48EB7B83F5}"/>
                </a:ext>
              </a:extLst>
            </p:cNvPr>
            <p:cNvSpPr/>
            <p:nvPr/>
          </p:nvSpPr>
          <p:spPr>
            <a:xfrm>
              <a:off x="8041662" y="2431290"/>
              <a:ext cx="220910" cy="211822"/>
            </a:xfrm>
            <a:prstGeom prst="flowChartConnector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29" name="Organigramme : Connecteur 128">
              <a:extLst>
                <a:ext uri="{FF2B5EF4-FFF2-40B4-BE49-F238E27FC236}">
                  <a16:creationId xmlns:a16="http://schemas.microsoft.com/office/drawing/2014/main" id="{AE9B522B-66C9-4D00-A908-1F38B4F31FB9}"/>
                </a:ext>
              </a:extLst>
            </p:cNvPr>
            <p:cNvSpPr/>
            <p:nvPr/>
          </p:nvSpPr>
          <p:spPr>
            <a:xfrm>
              <a:off x="7773105" y="2135161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0" name="Organigramme : Connecteur 129">
              <a:extLst>
                <a:ext uri="{FF2B5EF4-FFF2-40B4-BE49-F238E27FC236}">
                  <a16:creationId xmlns:a16="http://schemas.microsoft.com/office/drawing/2014/main" id="{A5401B22-211F-417E-9F92-B03E014C98F5}"/>
                </a:ext>
              </a:extLst>
            </p:cNvPr>
            <p:cNvSpPr/>
            <p:nvPr/>
          </p:nvSpPr>
          <p:spPr>
            <a:xfrm>
              <a:off x="7027649" y="2937218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1" name="Organigramme : Connecteur 130">
              <a:extLst>
                <a:ext uri="{FF2B5EF4-FFF2-40B4-BE49-F238E27FC236}">
                  <a16:creationId xmlns:a16="http://schemas.microsoft.com/office/drawing/2014/main" id="{ABB13E88-6357-47E4-A9DE-3B2810E8E18A}"/>
                </a:ext>
              </a:extLst>
            </p:cNvPr>
            <p:cNvSpPr/>
            <p:nvPr/>
          </p:nvSpPr>
          <p:spPr>
            <a:xfrm>
              <a:off x="7697650" y="2696523"/>
              <a:ext cx="220910" cy="211822"/>
            </a:xfrm>
            <a:prstGeom prst="flowChartConnector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2" name="Organigramme : Connecteur 131">
              <a:extLst>
                <a:ext uri="{FF2B5EF4-FFF2-40B4-BE49-F238E27FC236}">
                  <a16:creationId xmlns:a16="http://schemas.microsoft.com/office/drawing/2014/main" id="{125F748B-FB0C-41F4-846B-EA07E30AC9A0}"/>
                </a:ext>
              </a:extLst>
            </p:cNvPr>
            <p:cNvSpPr/>
            <p:nvPr/>
          </p:nvSpPr>
          <p:spPr>
            <a:xfrm>
              <a:off x="8018964" y="2703456"/>
              <a:ext cx="220910" cy="211822"/>
            </a:xfrm>
            <a:prstGeom prst="flowChartConnector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3" name="Organigramme : Connecteur 132">
              <a:extLst>
                <a:ext uri="{FF2B5EF4-FFF2-40B4-BE49-F238E27FC236}">
                  <a16:creationId xmlns:a16="http://schemas.microsoft.com/office/drawing/2014/main" id="{19012FDE-8D2B-4297-8D0A-F777985FE263}"/>
                </a:ext>
              </a:extLst>
            </p:cNvPr>
            <p:cNvSpPr/>
            <p:nvPr/>
          </p:nvSpPr>
          <p:spPr>
            <a:xfrm>
              <a:off x="5827804" y="2870485"/>
              <a:ext cx="220910" cy="211822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4" name="Organigramme : Connecteur 133">
              <a:extLst>
                <a:ext uri="{FF2B5EF4-FFF2-40B4-BE49-F238E27FC236}">
                  <a16:creationId xmlns:a16="http://schemas.microsoft.com/office/drawing/2014/main" id="{CA412AB2-1DDE-45F8-81BB-4EC43C392CEB}"/>
                </a:ext>
              </a:extLst>
            </p:cNvPr>
            <p:cNvSpPr/>
            <p:nvPr/>
          </p:nvSpPr>
          <p:spPr>
            <a:xfrm>
              <a:off x="6149118" y="2877418"/>
              <a:ext cx="220910" cy="211822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5" name="Organigramme : Connecteur 134">
              <a:extLst>
                <a:ext uri="{FF2B5EF4-FFF2-40B4-BE49-F238E27FC236}">
                  <a16:creationId xmlns:a16="http://schemas.microsoft.com/office/drawing/2014/main" id="{863093BB-F0B6-42D8-937A-7BAF43941FBA}"/>
                </a:ext>
              </a:extLst>
            </p:cNvPr>
            <p:cNvSpPr/>
            <p:nvPr/>
          </p:nvSpPr>
          <p:spPr>
            <a:xfrm rot="11114722">
              <a:off x="6435593" y="2913934"/>
              <a:ext cx="220910" cy="211822"/>
            </a:xfrm>
            <a:prstGeom prst="flowChartConnector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6" name="Organigramme : Connecteur 135">
              <a:extLst>
                <a:ext uri="{FF2B5EF4-FFF2-40B4-BE49-F238E27FC236}">
                  <a16:creationId xmlns:a16="http://schemas.microsoft.com/office/drawing/2014/main" id="{9D4F1A85-65DC-4DC1-A454-ADCEEAB8C060}"/>
                </a:ext>
              </a:extLst>
            </p:cNvPr>
            <p:cNvSpPr/>
            <p:nvPr/>
          </p:nvSpPr>
          <p:spPr>
            <a:xfrm rot="11114722">
              <a:off x="6756907" y="2920867"/>
              <a:ext cx="220910" cy="211822"/>
            </a:xfrm>
            <a:prstGeom prst="flowChartConnector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7" name="Organigramme : Connecteur 136">
              <a:extLst>
                <a:ext uri="{FF2B5EF4-FFF2-40B4-BE49-F238E27FC236}">
                  <a16:creationId xmlns:a16="http://schemas.microsoft.com/office/drawing/2014/main" id="{C1C7999A-9928-4ED0-848B-F9B1580EEDD6}"/>
                </a:ext>
              </a:extLst>
            </p:cNvPr>
            <p:cNvSpPr/>
            <p:nvPr/>
          </p:nvSpPr>
          <p:spPr>
            <a:xfrm rot="11114722">
              <a:off x="6393822" y="3180342"/>
              <a:ext cx="220910" cy="21182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8" name="Organigramme : Connecteur 137">
              <a:extLst>
                <a:ext uri="{FF2B5EF4-FFF2-40B4-BE49-F238E27FC236}">
                  <a16:creationId xmlns:a16="http://schemas.microsoft.com/office/drawing/2014/main" id="{1BFFF2C8-04A1-4808-A45E-320DEDD9D7FD}"/>
                </a:ext>
              </a:extLst>
            </p:cNvPr>
            <p:cNvSpPr/>
            <p:nvPr/>
          </p:nvSpPr>
          <p:spPr>
            <a:xfrm rot="11114722">
              <a:off x="6715136" y="3187275"/>
              <a:ext cx="220910" cy="21182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9" name="Organigramme : Connecteur 138">
              <a:extLst>
                <a:ext uri="{FF2B5EF4-FFF2-40B4-BE49-F238E27FC236}">
                  <a16:creationId xmlns:a16="http://schemas.microsoft.com/office/drawing/2014/main" id="{52EBCFDA-2B4C-48F6-B7F1-64822D6CEC2D}"/>
                </a:ext>
              </a:extLst>
            </p:cNvPr>
            <p:cNvSpPr/>
            <p:nvPr/>
          </p:nvSpPr>
          <p:spPr>
            <a:xfrm rot="11114722">
              <a:off x="7006753" y="3235175"/>
              <a:ext cx="220910" cy="21182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0" name="Organigramme : Connecteur 139">
              <a:extLst>
                <a:ext uri="{FF2B5EF4-FFF2-40B4-BE49-F238E27FC236}">
                  <a16:creationId xmlns:a16="http://schemas.microsoft.com/office/drawing/2014/main" id="{5AFE1DFA-F53F-4FD1-B27A-E7DFA3448E6C}"/>
                </a:ext>
              </a:extLst>
            </p:cNvPr>
            <p:cNvSpPr/>
            <p:nvPr/>
          </p:nvSpPr>
          <p:spPr>
            <a:xfrm rot="11114722">
              <a:off x="7328067" y="3242108"/>
              <a:ext cx="220910" cy="21182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1" name="Organigramme : Connecteur 140">
              <a:extLst>
                <a:ext uri="{FF2B5EF4-FFF2-40B4-BE49-F238E27FC236}">
                  <a16:creationId xmlns:a16="http://schemas.microsoft.com/office/drawing/2014/main" id="{06CE9C84-2BDA-46E4-AB0A-6E7D03E3DFD7}"/>
                </a:ext>
              </a:extLst>
            </p:cNvPr>
            <p:cNvSpPr/>
            <p:nvPr/>
          </p:nvSpPr>
          <p:spPr>
            <a:xfrm rot="11114722">
              <a:off x="7651625" y="2981219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2" name="Organigramme : Connecteur 141">
              <a:extLst>
                <a:ext uri="{FF2B5EF4-FFF2-40B4-BE49-F238E27FC236}">
                  <a16:creationId xmlns:a16="http://schemas.microsoft.com/office/drawing/2014/main" id="{8A58E1A6-4E64-41C2-99F0-BBA56E7665E5}"/>
                </a:ext>
              </a:extLst>
            </p:cNvPr>
            <p:cNvSpPr/>
            <p:nvPr/>
          </p:nvSpPr>
          <p:spPr>
            <a:xfrm rot="11114722">
              <a:off x="7351623" y="2962694"/>
              <a:ext cx="220910" cy="21182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3" name="Organigramme : Connecteur 142">
              <a:extLst>
                <a:ext uri="{FF2B5EF4-FFF2-40B4-BE49-F238E27FC236}">
                  <a16:creationId xmlns:a16="http://schemas.microsoft.com/office/drawing/2014/main" id="{0D7A0B02-84BC-414B-841C-4AB6021DE26A}"/>
                </a:ext>
              </a:extLst>
            </p:cNvPr>
            <p:cNvSpPr/>
            <p:nvPr/>
          </p:nvSpPr>
          <p:spPr>
            <a:xfrm>
              <a:off x="6349669" y="3475202"/>
              <a:ext cx="220910" cy="211822"/>
            </a:xfrm>
            <a:prstGeom prst="flowChartConnector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4" name="Organigramme : Connecteur 143">
              <a:extLst>
                <a:ext uri="{FF2B5EF4-FFF2-40B4-BE49-F238E27FC236}">
                  <a16:creationId xmlns:a16="http://schemas.microsoft.com/office/drawing/2014/main" id="{71801AF8-B223-45D2-898A-32B54DF63668}"/>
                </a:ext>
              </a:extLst>
            </p:cNvPr>
            <p:cNvSpPr/>
            <p:nvPr/>
          </p:nvSpPr>
          <p:spPr>
            <a:xfrm>
              <a:off x="6670983" y="3482135"/>
              <a:ext cx="220910" cy="211822"/>
            </a:xfrm>
            <a:prstGeom prst="flowChartConnector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5" name="Organigramme : Connecteur 144">
              <a:extLst>
                <a:ext uri="{FF2B5EF4-FFF2-40B4-BE49-F238E27FC236}">
                  <a16:creationId xmlns:a16="http://schemas.microsoft.com/office/drawing/2014/main" id="{AC80D425-337B-4856-B0C9-A4CA67D97FB7}"/>
                </a:ext>
              </a:extLst>
            </p:cNvPr>
            <p:cNvSpPr/>
            <p:nvPr/>
          </p:nvSpPr>
          <p:spPr>
            <a:xfrm>
              <a:off x="5761459" y="3440689"/>
              <a:ext cx="220910" cy="211822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6" name="Organigramme : Connecteur 145">
              <a:extLst>
                <a:ext uri="{FF2B5EF4-FFF2-40B4-BE49-F238E27FC236}">
                  <a16:creationId xmlns:a16="http://schemas.microsoft.com/office/drawing/2014/main" id="{60997EDB-73AC-43CC-8C5C-18CD6312482B}"/>
                </a:ext>
              </a:extLst>
            </p:cNvPr>
            <p:cNvSpPr/>
            <p:nvPr/>
          </p:nvSpPr>
          <p:spPr>
            <a:xfrm>
              <a:off x="6082773" y="3447622"/>
              <a:ext cx="220910" cy="211822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7" name="Organigramme : Connecteur 146">
              <a:extLst>
                <a:ext uri="{FF2B5EF4-FFF2-40B4-BE49-F238E27FC236}">
                  <a16:creationId xmlns:a16="http://schemas.microsoft.com/office/drawing/2014/main" id="{48A8AA7C-94A2-4332-83CC-2D5ECB857C5C}"/>
                </a:ext>
              </a:extLst>
            </p:cNvPr>
            <p:cNvSpPr/>
            <p:nvPr/>
          </p:nvSpPr>
          <p:spPr>
            <a:xfrm>
              <a:off x="5786473" y="3167714"/>
              <a:ext cx="220910" cy="211822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8" name="Organigramme : Connecteur 147">
              <a:extLst>
                <a:ext uri="{FF2B5EF4-FFF2-40B4-BE49-F238E27FC236}">
                  <a16:creationId xmlns:a16="http://schemas.microsoft.com/office/drawing/2014/main" id="{78CA182A-F9B9-408B-A3A6-FB0B0DA9CE93}"/>
                </a:ext>
              </a:extLst>
            </p:cNvPr>
            <p:cNvSpPr/>
            <p:nvPr/>
          </p:nvSpPr>
          <p:spPr>
            <a:xfrm>
              <a:off x="6107787" y="3174647"/>
              <a:ext cx="220910" cy="211822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9" name="Organigramme : Connecteur 148">
              <a:extLst>
                <a:ext uri="{FF2B5EF4-FFF2-40B4-BE49-F238E27FC236}">
                  <a16:creationId xmlns:a16="http://schemas.microsoft.com/office/drawing/2014/main" id="{090E4203-A150-4870-B20A-9239E661087E}"/>
                </a:ext>
              </a:extLst>
            </p:cNvPr>
            <p:cNvSpPr/>
            <p:nvPr/>
          </p:nvSpPr>
          <p:spPr>
            <a:xfrm>
              <a:off x="6959028" y="3509703"/>
              <a:ext cx="220910" cy="211822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0" name="Organigramme : Connecteur 149">
              <a:extLst>
                <a:ext uri="{FF2B5EF4-FFF2-40B4-BE49-F238E27FC236}">
                  <a16:creationId xmlns:a16="http://schemas.microsoft.com/office/drawing/2014/main" id="{CA0FA7D1-791D-4DD4-83B7-E1EE67B80062}"/>
                </a:ext>
              </a:extLst>
            </p:cNvPr>
            <p:cNvSpPr/>
            <p:nvPr/>
          </p:nvSpPr>
          <p:spPr>
            <a:xfrm>
              <a:off x="7280342" y="3516636"/>
              <a:ext cx="220910" cy="211822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1" name="Organigramme : Connecteur 150">
              <a:extLst>
                <a:ext uri="{FF2B5EF4-FFF2-40B4-BE49-F238E27FC236}">
                  <a16:creationId xmlns:a16="http://schemas.microsoft.com/office/drawing/2014/main" id="{EF84FA89-BE43-4810-86FD-FF69E38C87A0}"/>
                </a:ext>
              </a:extLst>
            </p:cNvPr>
            <p:cNvSpPr/>
            <p:nvPr/>
          </p:nvSpPr>
          <p:spPr>
            <a:xfrm>
              <a:off x="7603924" y="3266692"/>
              <a:ext cx="220910" cy="211822"/>
            </a:xfrm>
            <a:prstGeom prst="flowChartConnector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2" name="Organigramme : Connecteur 151">
              <a:extLst>
                <a:ext uri="{FF2B5EF4-FFF2-40B4-BE49-F238E27FC236}">
                  <a16:creationId xmlns:a16="http://schemas.microsoft.com/office/drawing/2014/main" id="{70E2D17A-0758-4EF8-9E4B-B5D9C3F58AB6}"/>
                </a:ext>
              </a:extLst>
            </p:cNvPr>
            <p:cNvSpPr/>
            <p:nvPr/>
          </p:nvSpPr>
          <p:spPr>
            <a:xfrm>
              <a:off x="7909644" y="3280558"/>
              <a:ext cx="220910" cy="211822"/>
            </a:xfrm>
            <a:prstGeom prst="flowChartConnector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3" name="Organigramme : Connecteur 152">
              <a:extLst>
                <a:ext uri="{FF2B5EF4-FFF2-40B4-BE49-F238E27FC236}">
                  <a16:creationId xmlns:a16="http://schemas.microsoft.com/office/drawing/2014/main" id="{E5452465-9767-4EB9-80CF-D16C12674194}"/>
                </a:ext>
              </a:extLst>
            </p:cNvPr>
            <p:cNvSpPr/>
            <p:nvPr/>
          </p:nvSpPr>
          <p:spPr>
            <a:xfrm>
              <a:off x="8076542" y="2157260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4" name="Organigramme : Connecteur 153">
              <a:extLst>
                <a:ext uri="{FF2B5EF4-FFF2-40B4-BE49-F238E27FC236}">
                  <a16:creationId xmlns:a16="http://schemas.microsoft.com/office/drawing/2014/main" id="{F60E394F-CA95-44E4-BCDB-CCAADAE7D448}"/>
                </a:ext>
              </a:extLst>
            </p:cNvPr>
            <p:cNvSpPr/>
            <p:nvPr/>
          </p:nvSpPr>
          <p:spPr>
            <a:xfrm>
              <a:off x="7944524" y="2997839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5" name="Organigramme : Connecteur 154">
              <a:extLst>
                <a:ext uri="{FF2B5EF4-FFF2-40B4-BE49-F238E27FC236}">
                  <a16:creationId xmlns:a16="http://schemas.microsoft.com/office/drawing/2014/main" id="{9C17804D-221F-4CDB-A1AE-CD9B0A8D5E6C}"/>
                </a:ext>
              </a:extLst>
            </p:cNvPr>
            <p:cNvSpPr/>
            <p:nvPr/>
          </p:nvSpPr>
          <p:spPr>
            <a:xfrm>
              <a:off x="7565632" y="3545791"/>
              <a:ext cx="220910" cy="211822"/>
            </a:xfrm>
            <a:prstGeom prst="flowChartConnector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6" name="Organigramme : Connecteur 155">
              <a:extLst>
                <a:ext uri="{FF2B5EF4-FFF2-40B4-BE49-F238E27FC236}">
                  <a16:creationId xmlns:a16="http://schemas.microsoft.com/office/drawing/2014/main" id="{0610A619-00A5-40A5-8EAA-9552C3F8B6B3}"/>
                </a:ext>
              </a:extLst>
            </p:cNvPr>
            <p:cNvSpPr/>
            <p:nvPr/>
          </p:nvSpPr>
          <p:spPr>
            <a:xfrm>
              <a:off x="7886946" y="3552724"/>
              <a:ext cx="220910" cy="211822"/>
            </a:xfrm>
            <a:prstGeom prst="flowChartConnector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7" name="Organigramme : Connecteur 156">
              <a:extLst>
                <a:ext uri="{FF2B5EF4-FFF2-40B4-BE49-F238E27FC236}">
                  <a16:creationId xmlns:a16="http://schemas.microsoft.com/office/drawing/2014/main" id="{DC2ABB39-31F6-4FEE-947A-AB1A34C79320}"/>
                </a:ext>
              </a:extLst>
            </p:cNvPr>
            <p:cNvSpPr/>
            <p:nvPr/>
          </p:nvSpPr>
          <p:spPr>
            <a:xfrm>
              <a:off x="5724750" y="3710009"/>
              <a:ext cx="220910" cy="211822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8" name="Organigramme : Connecteur 157">
              <a:extLst>
                <a:ext uri="{FF2B5EF4-FFF2-40B4-BE49-F238E27FC236}">
                  <a16:creationId xmlns:a16="http://schemas.microsoft.com/office/drawing/2014/main" id="{0E63A43C-A60D-4D75-8E1B-F9894DA018FB}"/>
                </a:ext>
              </a:extLst>
            </p:cNvPr>
            <p:cNvSpPr/>
            <p:nvPr/>
          </p:nvSpPr>
          <p:spPr>
            <a:xfrm>
              <a:off x="6046064" y="3716942"/>
              <a:ext cx="220910" cy="211822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59" name="Organigramme : Connecteur 158">
              <a:extLst>
                <a:ext uri="{FF2B5EF4-FFF2-40B4-BE49-F238E27FC236}">
                  <a16:creationId xmlns:a16="http://schemas.microsoft.com/office/drawing/2014/main" id="{764750B6-6D91-4B44-8B19-0F6ECDBD5D2F}"/>
                </a:ext>
              </a:extLst>
            </p:cNvPr>
            <p:cNvSpPr/>
            <p:nvPr/>
          </p:nvSpPr>
          <p:spPr>
            <a:xfrm>
              <a:off x="6329749" y="3744264"/>
              <a:ext cx="220910" cy="211822"/>
            </a:xfrm>
            <a:prstGeom prst="flowChartConnector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0" name="Organigramme : Connecteur 159">
              <a:extLst>
                <a:ext uri="{FF2B5EF4-FFF2-40B4-BE49-F238E27FC236}">
                  <a16:creationId xmlns:a16="http://schemas.microsoft.com/office/drawing/2014/main" id="{9770D933-5920-455C-B5B0-E91D7D4243A0}"/>
                </a:ext>
              </a:extLst>
            </p:cNvPr>
            <p:cNvSpPr/>
            <p:nvPr/>
          </p:nvSpPr>
          <p:spPr>
            <a:xfrm>
              <a:off x="6651063" y="3751197"/>
              <a:ext cx="220910" cy="211822"/>
            </a:xfrm>
            <a:prstGeom prst="flowChartConnector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1" name="Organigramme : Connecteur 160">
              <a:extLst>
                <a:ext uri="{FF2B5EF4-FFF2-40B4-BE49-F238E27FC236}">
                  <a16:creationId xmlns:a16="http://schemas.microsoft.com/office/drawing/2014/main" id="{DEF73E5A-24E5-469C-9876-DA4CA4958FAD}"/>
                </a:ext>
              </a:extLst>
            </p:cNvPr>
            <p:cNvSpPr/>
            <p:nvPr/>
          </p:nvSpPr>
          <p:spPr>
            <a:xfrm>
              <a:off x="6287978" y="4010672"/>
              <a:ext cx="220910" cy="21182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2" name="Organigramme : Connecteur 161">
              <a:extLst>
                <a:ext uri="{FF2B5EF4-FFF2-40B4-BE49-F238E27FC236}">
                  <a16:creationId xmlns:a16="http://schemas.microsoft.com/office/drawing/2014/main" id="{17177B3F-A59C-45E3-ACCC-C0AA74E251D7}"/>
                </a:ext>
              </a:extLst>
            </p:cNvPr>
            <p:cNvSpPr/>
            <p:nvPr/>
          </p:nvSpPr>
          <p:spPr>
            <a:xfrm>
              <a:off x="6609292" y="4017605"/>
              <a:ext cx="220910" cy="21182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3" name="Organigramme : Connecteur 162">
              <a:extLst>
                <a:ext uri="{FF2B5EF4-FFF2-40B4-BE49-F238E27FC236}">
                  <a16:creationId xmlns:a16="http://schemas.microsoft.com/office/drawing/2014/main" id="{E9DC5EFE-6F1E-4E2D-8D78-5A62D57977E7}"/>
                </a:ext>
              </a:extLst>
            </p:cNvPr>
            <p:cNvSpPr/>
            <p:nvPr/>
          </p:nvSpPr>
          <p:spPr>
            <a:xfrm>
              <a:off x="5658913" y="3985132"/>
              <a:ext cx="220910" cy="211822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4" name="Organigramme : Connecteur 163">
              <a:extLst>
                <a:ext uri="{FF2B5EF4-FFF2-40B4-BE49-F238E27FC236}">
                  <a16:creationId xmlns:a16="http://schemas.microsoft.com/office/drawing/2014/main" id="{3F31A09A-7ADE-43D9-B9B5-D569935B90FA}"/>
                </a:ext>
              </a:extLst>
            </p:cNvPr>
            <p:cNvSpPr/>
            <p:nvPr/>
          </p:nvSpPr>
          <p:spPr>
            <a:xfrm>
              <a:off x="6007272" y="3996001"/>
              <a:ext cx="220910" cy="211822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5" name="Organigramme : Connecteur 164">
              <a:extLst>
                <a:ext uri="{FF2B5EF4-FFF2-40B4-BE49-F238E27FC236}">
                  <a16:creationId xmlns:a16="http://schemas.microsoft.com/office/drawing/2014/main" id="{4AC1CEFB-B8A7-48A6-9AB4-1501CB0871E2}"/>
                </a:ext>
              </a:extLst>
            </p:cNvPr>
            <p:cNvSpPr/>
            <p:nvPr/>
          </p:nvSpPr>
          <p:spPr>
            <a:xfrm>
              <a:off x="6900909" y="4065505"/>
              <a:ext cx="220910" cy="21182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6" name="Organigramme : Connecteur 165">
              <a:extLst>
                <a:ext uri="{FF2B5EF4-FFF2-40B4-BE49-F238E27FC236}">
                  <a16:creationId xmlns:a16="http://schemas.microsoft.com/office/drawing/2014/main" id="{BCF13A5D-623E-489A-921D-1D0FE449BB4D}"/>
                </a:ext>
              </a:extLst>
            </p:cNvPr>
            <p:cNvSpPr/>
            <p:nvPr/>
          </p:nvSpPr>
          <p:spPr>
            <a:xfrm>
              <a:off x="7222223" y="4072438"/>
              <a:ext cx="220910" cy="21182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7" name="Organigramme : Connecteur 166">
              <a:extLst>
                <a:ext uri="{FF2B5EF4-FFF2-40B4-BE49-F238E27FC236}">
                  <a16:creationId xmlns:a16="http://schemas.microsoft.com/office/drawing/2014/main" id="{5F52CAFC-3B6D-4D21-8C45-11A70F92A907}"/>
                </a:ext>
              </a:extLst>
            </p:cNvPr>
            <p:cNvSpPr/>
            <p:nvPr/>
          </p:nvSpPr>
          <p:spPr>
            <a:xfrm>
              <a:off x="6924465" y="3786091"/>
              <a:ext cx="220910" cy="21182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8" name="Organigramme : Connecteur 167">
              <a:extLst>
                <a:ext uri="{FF2B5EF4-FFF2-40B4-BE49-F238E27FC236}">
                  <a16:creationId xmlns:a16="http://schemas.microsoft.com/office/drawing/2014/main" id="{0DF87A14-603C-47D9-82EA-74FF5E58A5EE}"/>
                </a:ext>
              </a:extLst>
            </p:cNvPr>
            <p:cNvSpPr/>
            <p:nvPr/>
          </p:nvSpPr>
          <p:spPr>
            <a:xfrm>
              <a:off x="7245779" y="3793024"/>
              <a:ext cx="220910" cy="211822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69" name="Organigramme : Connecteur 168">
              <a:extLst>
                <a:ext uri="{FF2B5EF4-FFF2-40B4-BE49-F238E27FC236}">
                  <a16:creationId xmlns:a16="http://schemas.microsoft.com/office/drawing/2014/main" id="{2B3145D7-7972-404B-A41C-F000545AE125}"/>
                </a:ext>
              </a:extLst>
            </p:cNvPr>
            <p:cNvSpPr/>
            <p:nvPr/>
          </p:nvSpPr>
          <p:spPr>
            <a:xfrm>
              <a:off x="7503409" y="4088046"/>
              <a:ext cx="220910" cy="211822"/>
            </a:xfrm>
            <a:prstGeom prst="flowChartConnector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70" name="Organigramme : Connecteur 169">
              <a:extLst>
                <a:ext uri="{FF2B5EF4-FFF2-40B4-BE49-F238E27FC236}">
                  <a16:creationId xmlns:a16="http://schemas.microsoft.com/office/drawing/2014/main" id="{1A387738-0F57-455F-AEAB-DB36C09425E0}"/>
                </a:ext>
              </a:extLst>
            </p:cNvPr>
            <p:cNvSpPr/>
            <p:nvPr/>
          </p:nvSpPr>
          <p:spPr>
            <a:xfrm>
              <a:off x="7809129" y="4101912"/>
              <a:ext cx="220910" cy="211822"/>
            </a:xfrm>
            <a:prstGeom prst="flowChartConnector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71" name="Organigramme : Connecteur 170">
              <a:extLst>
                <a:ext uri="{FF2B5EF4-FFF2-40B4-BE49-F238E27FC236}">
                  <a16:creationId xmlns:a16="http://schemas.microsoft.com/office/drawing/2014/main" id="{849CA63C-F298-44B8-8C2A-5CB4FD98FE50}"/>
                </a:ext>
              </a:extLst>
            </p:cNvPr>
            <p:cNvSpPr/>
            <p:nvPr/>
          </p:nvSpPr>
          <p:spPr>
            <a:xfrm>
              <a:off x="7540572" y="3805783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72" name="Organigramme : Connecteur 171">
              <a:extLst>
                <a:ext uri="{FF2B5EF4-FFF2-40B4-BE49-F238E27FC236}">
                  <a16:creationId xmlns:a16="http://schemas.microsoft.com/office/drawing/2014/main" id="{E5C48A20-28D9-4696-863E-C0B21AF536D3}"/>
                </a:ext>
              </a:extLst>
            </p:cNvPr>
            <p:cNvSpPr/>
            <p:nvPr/>
          </p:nvSpPr>
          <p:spPr>
            <a:xfrm>
              <a:off x="7844009" y="3827882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73" name="Flèche : droite 172">
              <a:extLst>
                <a:ext uri="{FF2B5EF4-FFF2-40B4-BE49-F238E27FC236}">
                  <a16:creationId xmlns:a16="http://schemas.microsoft.com/office/drawing/2014/main" id="{F51380DB-98F2-480B-83DC-8D3EACBA3059}"/>
                </a:ext>
              </a:extLst>
            </p:cNvPr>
            <p:cNvSpPr/>
            <p:nvPr/>
          </p:nvSpPr>
          <p:spPr>
            <a:xfrm rot="2501185">
              <a:off x="5121927" y="1993227"/>
              <a:ext cx="2102638" cy="2681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552E289-7913-46A0-B191-DDB06A5A24C2}"/>
                </a:ext>
              </a:extLst>
            </p:cNvPr>
            <p:cNvSpPr/>
            <p:nvPr/>
          </p:nvSpPr>
          <p:spPr>
            <a:xfrm>
              <a:off x="3954261" y="661280"/>
              <a:ext cx="1594608" cy="56212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5" name="ZoneTexte 174">
              <a:extLst>
                <a:ext uri="{FF2B5EF4-FFF2-40B4-BE49-F238E27FC236}">
                  <a16:creationId xmlns:a16="http://schemas.microsoft.com/office/drawing/2014/main" id="{6E279F41-F2D4-45C1-8E08-C059E7B489C9}"/>
                </a:ext>
              </a:extLst>
            </p:cNvPr>
            <p:cNvSpPr txBox="1"/>
            <p:nvPr/>
          </p:nvSpPr>
          <p:spPr>
            <a:xfrm>
              <a:off x="4002115" y="675158"/>
              <a:ext cx="1236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400" dirty="0">
                  <a:solidFill>
                    <a:schemeClr val="bg1"/>
                  </a:solidFill>
                </a:rPr>
                <a:t>Accès aux message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0437DEB-3907-4A59-AFF5-A340794B8D87}"/>
              </a:ext>
            </a:extLst>
          </p:cNvPr>
          <p:cNvSpPr/>
          <p:nvPr/>
        </p:nvSpPr>
        <p:spPr>
          <a:xfrm>
            <a:off x="0" y="0"/>
            <a:ext cx="348031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E8B87A-E3BC-4AA8-BDBA-75D4C88D060B}"/>
              </a:ext>
            </a:extLst>
          </p:cNvPr>
          <p:cNvSpPr txBox="1"/>
          <p:nvPr/>
        </p:nvSpPr>
        <p:spPr>
          <a:xfrm>
            <a:off x="246998" y="190305"/>
            <a:ext cx="2986322" cy="400110"/>
          </a:xfrm>
          <a:prstGeom prst="rect">
            <a:avLst/>
          </a:prstGeom>
          <a:noFill/>
          <a:effectLst>
            <a:reflection blurRad="139700" stA="52000" endA="3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fr-BE" sz="2000" dirty="0">
                <a:latin typeface="Copperplate Gothic Bold" panose="020E0705020206020404" pitchFamily="34" charset="0"/>
              </a:rPr>
              <a:t>Démonstration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ED4680-182C-4DDF-9175-30667D3D7302}"/>
              </a:ext>
            </a:extLst>
          </p:cNvPr>
          <p:cNvSpPr/>
          <p:nvPr/>
        </p:nvSpPr>
        <p:spPr>
          <a:xfrm>
            <a:off x="3480318" y="0"/>
            <a:ext cx="9208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096262E-2A6B-43DA-9C67-B3536C084FA3}"/>
              </a:ext>
            </a:extLst>
          </p:cNvPr>
          <p:cNvSpPr txBox="1"/>
          <p:nvPr/>
        </p:nvSpPr>
        <p:spPr>
          <a:xfrm>
            <a:off x="87268" y="6422381"/>
            <a:ext cx="2273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/>
              <a:t>Novembre-Décembre 2020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EE861D03-8712-473B-91E7-D352D9D2C81F}"/>
              </a:ext>
            </a:extLst>
          </p:cNvPr>
          <p:cNvGrpSpPr/>
          <p:nvPr/>
        </p:nvGrpSpPr>
        <p:grpSpPr>
          <a:xfrm>
            <a:off x="3585130" y="-8158"/>
            <a:ext cx="8590040" cy="6858000"/>
            <a:chOff x="3601960" y="0"/>
            <a:chExt cx="8590040" cy="6858000"/>
          </a:xfrm>
        </p:grpSpPr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7841A857-3977-48F6-873C-958511658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960" y="0"/>
              <a:ext cx="8590040" cy="6858000"/>
            </a:xfrm>
            <a:prstGeom prst="rect">
              <a:avLst/>
            </a:prstGeom>
          </p:spPr>
        </p:pic>
        <p:sp>
          <p:nvSpPr>
            <p:cNvPr id="81" name="Organigramme : Connecteur 80">
              <a:extLst>
                <a:ext uri="{FF2B5EF4-FFF2-40B4-BE49-F238E27FC236}">
                  <a16:creationId xmlns:a16="http://schemas.microsoft.com/office/drawing/2014/main" id="{7D1AFF60-8F98-4A45-9CE6-A32A4792F4CA}"/>
                </a:ext>
              </a:extLst>
            </p:cNvPr>
            <p:cNvSpPr/>
            <p:nvPr/>
          </p:nvSpPr>
          <p:spPr>
            <a:xfrm>
              <a:off x="6066442" y="3429000"/>
              <a:ext cx="220910" cy="211822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2" name="Organigramme : Connecteur 81">
              <a:extLst>
                <a:ext uri="{FF2B5EF4-FFF2-40B4-BE49-F238E27FC236}">
                  <a16:creationId xmlns:a16="http://schemas.microsoft.com/office/drawing/2014/main" id="{F15C912B-EBF3-4CEB-B704-BE265A9842BD}"/>
                </a:ext>
              </a:extLst>
            </p:cNvPr>
            <p:cNvSpPr/>
            <p:nvPr/>
          </p:nvSpPr>
          <p:spPr>
            <a:xfrm>
              <a:off x="7410079" y="2667000"/>
              <a:ext cx="220910" cy="21182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9F1CF1C-C9A3-46B0-AD26-74844B6F9C86}"/>
              </a:ext>
            </a:extLst>
          </p:cNvPr>
          <p:cNvSpPr/>
          <p:nvPr/>
        </p:nvSpPr>
        <p:spPr>
          <a:xfrm>
            <a:off x="330451" y="899275"/>
            <a:ext cx="2902870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Titre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D32A8D9-ACD9-44BA-AE4D-A7B0FA82ECF6}"/>
              </a:ext>
            </a:extLst>
          </p:cNvPr>
          <p:cNvSpPr/>
          <p:nvPr/>
        </p:nvSpPr>
        <p:spPr>
          <a:xfrm>
            <a:off x="330451" y="1431780"/>
            <a:ext cx="2902869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Écran de chargement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70F8CD1-12B8-4471-B17C-DA9E151DED96}"/>
              </a:ext>
            </a:extLst>
          </p:cNvPr>
          <p:cNvSpPr/>
          <p:nvPr/>
        </p:nvSpPr>
        <p:spPr>
          <a:xfrm>
            <a:off x="332324" y="1962203"/>
            <a:ext cx="2883655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Lancement du jeux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271E244-150E-4D5A-B9F9-EF70A1C0A55C}"/>
              </a:ext>
            </a:extLst>
          </p:cNvPr>
          <p:cNvSpPr/>
          <p:nvPr/>
        </p:nvSpPr>
        <p:spPr>
          <a:xfrm>
            <a:off x="332655" y="2492905"/>
            <a:ext cx="2889561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Déroulement du jeux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5B4E58C-4D7F-4CBB-B100-6D73C3002F24}"/>
              </a:ext>
            </a:extLst>
          </p:cNvPr>
          <p:cNvGrpSpPr/>
          <p:nvPr/>
        </p:nvGrpSpPr>
        <p:grpSpPr>
          <a:xfrm>
            <a:off x="3585098" y="10552"/>
            <a:ext cx="8590040" cy="6858000"/>
            <a:chOff x="3585098" y="10552"/>
            <a:chExt cx="8590040" cy="6858000"/>
          </a:xfrm>
        </p:grpSpPr>
        <p:pic>
          <p:nvPicPr>
            <p:cNvPr id="191" name="Image 190">
              <a:extLst>
                <a:ext uri="{FF2B5EF4-FFF2-40B4-BE49-F238E27FC236}">
                  <a16:creationId xmlns:a16="http://schemas.microsoft.com/office/drawing/2014/main" id="{7442081F-2D3E-42A5-8946-70F9FCDD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5098" y="10552"/>
              <a:ext cx="8590040" cy="6858000"/>
            </a:xfrm>
            <a:prstGeom prst="rect">
              <a:avLst/>
            </a:prstGeom>
          </p:spPr>
        </p:pic>
        <p:sp>
          <p:nvSpPr>
            <p:cNvPr id="213" name="Organigramme : Connecteur 212">
              <a:extLst>
                <a:ext uri="{FF2B5EF4-FFF2-40B4-BE49-F238E27FC236}">
                  <a16:creationId xmlns:a16="http://schemas.microsoft.com/office/drawing/2014/main" id="{6E410D8C-297D-4843-8615-C0E5381E8EF0}"/>
                </a:ext>
              </a:extLst>
            </p:cNvPr>
            <p:cNvSpPr/>
            <p:nvPr/>
          </p:nvSpPr>
          <p:spPr>
            <a:xfrm>
              <a:off x="7373901" y="2680398"/>
              <a:ext cx="220910" cy="21182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sp>
        <p:nvSpPr>
          <p:cNvPr id="4" name="Flèche : quatre pointes 3">
            <a:extLst>
              <a:ext uri="{FF2B5EF4-FFF2-40B4-BE49-F238E27FC236}">
                <a16:creationId xmlns:a16="http://schemas.microsoft.com/office/drawing/2014/main" id="{4AC17043-ADA5-4115-A7B8-39E9EB06F2D8}"/>
              </a:ext>
            </a:extLst>
          </p:cNvPr>
          <p:cNvSpPr/>
          <p:nvPr/>
        </p:nvSpPr>
        <p:spPr>
          <a:xfrm rot="294087">
            <a:off x="8701225" y="4315979"/>
            <a:ext cx="768535" cy="720260"/>
          </a:xfrm>
          <a:prstGeom prst="quad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052B8DC-15E5-4A74-81BC-61040ACE425E}"/>
              </a:ext>
            </a:extLst>
          </p:cNvPr>
          <p:cNvSpPr/>
          <p:nvPr/>
        </p:nvSpPr>
        <p:spPr>
          <a:xfrm>
            <a:off x="333393" y="3018471"/>
            <a:ext cx="288882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Message</a:t>
            </a:r>
          </a:p>
        </p:txBody>
      </p:sp>
      <p:sp>
        <p:nvSpPr>
          <p:cNvPr id="214" name="Organigramme : Connecteur 213">
            <a:extLst>
              <a:ext uri="{FF2B5EF4-FFF2-40B4-BE49-F238E27FC236}">
                <a16:creationId xmlns:a16="http://schemas.microsoft.com/office/drawing/2014/main" id="{5870F80F-6B3F-490A-8D8B-78496B38124F}"/>
              </a:ext>
            </a:extLst>
          </p:cNvPr>
          <p:cNvSpPr/>
          <p:nvPr/>
        </p:nvSpPr>
        <p:spPr>
          <a:xfrm>
            <a:off x="6049006" y="3440574"/>
            <a:ext cx="220910" cy="21182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  <p:sp>
        <p:nvSpPr>
          <p:cNvPr id="215" name="Organigramme : Connecteur 214">
            <a:extLst>
              <a:ext uri="{FF2B5EF4-FFF2-40B4-BE49-F238E27FC236}">
                <a16:creationId xmlns:a16="http://schemas.microsoft.com/office/drawing/2014/main" id="{3B534174-487E-4673-A776-DAF1AEA148DC}"/>
              </a:ext>
            </a:extLst>
          </p:cNvPr>
          <p:cNvSpPr/>
          <p:nvPr/>
        </p:nvSpPr>
        <p:spPr>
          <a:xfrm>
            <a:off x="6345565" y="3457827"/>
            <a:ext cx="220910" cy="21182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  <p:sp>
        <p:nvSpPr>
          <p:cNvPr id="216" name="Organigramme : Connecteur 215">
            <a:extLst>
              <a:ext uri="{FF2B5EF4-FFF2-40B4-BE49-F238E27FC236}">
                <a16:creationId xmlns:a16="http://schemas.microsoft.com/office/drawing/2014/main" id="{99476768-4972-4BA4-8963-9FF8524759BB}"/>
              </a:ext>
            </a:extLst>
          </p:cNvPr>
          <p:cNvSpPr/>
          <p:nvPr/>
        </p:nvSpPr>
        <p:spPr>
          <a:xfrm>
            <a:off x="6654215" y="3477814"/>
            <a:ext cx="220910" cy="21182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  <p:sp>
        <p:nvSpPr>
          <p:cNvPr id="217" name="Organigramme : Connecteur 216">
            <a:extLst>
              <a:ext uri="{FF2B5EF4-FFF2-40B4-BE49-F238E27FC236}">
                <a16:creationId xmlns:a16="http://schemas.microsoft.com/office/drawing/2014/main" id="{252C118B-7BD3-41E7-9289-5F4C8DD3252E}"/>
              </a:ext>
            </a:extLst>
          </p:cNvPr>
          <p:cNvSpPr/>
          <p:nvPr/>
        </p:nvSpPr>
        <p:spPr>
          <a:xfrm>
            <a:off x="6961808" y="3506288"/>
            <a:ext cx="220910" cy="21182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  <p:sp>
        <p:nvSpPr>
          <p:cNvPr id="218" name="Organigramme : Connecteur 217">
            <a:extLst>
              <a:ext uri="{FF2B5EF4-FFF2-40B4-BE49-F238E27FC236}">
                <a16:creationId xmlns:a16="http://schemas.microsoft.com/office/drawing/2014/main" id="{DA5FBCF6-A7AA-41B7-B0B4-4E5724D33201}"/>
              </a:ext>
            </a:extLst>
          </p:cNvPr>
          <p:cNvSpPr/>
          <p:nvPr/>
        </p:nvSpPr>
        <p:spPr>
          <a:xfrm>
            <a:off x="6999014" y="3217488"/>
            <a:ext cx="220910" cy="21182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  <p:sp>
        <p:nvSpPr>
          <p:cNvPr id="219" name="Organigramme : Connecteur 218">
            <a:extLst>
              <a:ext uri="{FF2B5EF4-FFF2-40B4-BE49-F238E27FC236}">
                <a16:creationId xmlns:a16="http://schemas.microsoft.com/office/drawing/2014/main" id="{62308302-27D0-452D-A559-D1A4B3AC3BEF}"/>
              </a:ext>
            </a:extLst>
          </p:cNvPr>
          <p:cNvSpPr/>
          <p:nvPr/>
        </p:nvSpPr>
        <p:spPr>
          <a:xfrm>
            <a:off x="7041166" y="2937528"/>
            <a:ext cx="220910" cy="211822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14BEA87-FD23-4D4D-AB22-0F0538DBF8D8}"/>
              </a:ext>
            </a:extLst>
          </p:cNvPr>
          <p:cNvGrpSpPr/>
          <p:nvPr/>
        </p:nvGrpSpPr>
        <p:grpSpPr>
          <a:xfrm>
            <a:off x="3580028" y="-8158"/>
            <a:ext cx="8590040" cy="6858000"/>
            <a:chOff x="3594732" y="0"/>
            <a:chExt cx="8590040" cy="6858000"/>
          </a:xfrm>
        </p:grpSpPr>
        <p:sp>
          <p:nvSpPr>
            <p:cNvPr id="189" name="Organigramme : Connecteur 188">
              <a:extLst>
                <a:ext uri="{FF2B5EF4-FFF2-40B4-BE49-F238E27FC236}">
                  <a16:creationId xmlns:a16="http://schemas.microsoft.com/office/drawing/2014/main" id="{E56939EB-44CA-4DAC-A9C6-8FCDA03EE3C8}"/>
                </a:ext>
              </a:extLst>
            </p:cNvPr>
            <p:cNvSpPr/>
            <p:nvPr/>
          </p:nvSpPr>
          <p:spPr>
            <a:xfrm>
              <a:off x="7051155" y="2926301"/>
              <a:ext cx="220910" cy="21182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92" name="Organigramme : Connecteur 191">
              <a:extLst>
                <a:ext uri="{FF2B5EF4-FFF2-40B4-BE49-F238E27FC236}">
                  <a16:creationId xmlns:a16="http://schemas.microsoft.com/office/drawing/2014/main" id="{18DA2DD9-E01C-482B-B272-4138E1FE16E2}"/>
                </a:ext>
              </a:extLst>
            </p:cNvPr>
            <p:cNvSpPr/>
            <p:nvPr/>
          </p:nvSpPr>
          <p:spPr>
            <a:xfrm>
              <a:off x="6061271" y="3425149"/>
              <a:ext cx="220910" cy="211822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93" name="Organigramme : Connecteur 192">
              <a:extLst>
                <a:ext uri="{FF2B5EF4-FFF2-40B4-BE49-F238E27FC236}">
                  <a16:creationId xmlns:a16="http://schemas.microsoft.com/office/drawing/2014/main" id="{4C076C65-8F9A-41FA-A36C-CDF137A4417D}"/>
                </a:ext>
              </a:extLst>
            </p:cNvPr>
            <p:cNvSpPr/>
            <p:nvPr/>
          </p:nvSpPr>
          <p:spPr>
            <a:xfrm>
              <a:off x="7393217" y="2677552"/>
              <a:ext cx="220910" cy="21182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94" name="Organigramme : Connecteur 193">
              <a:extLst>
                <a:ext uri="{FF2B5EF4-FFF2-40B4-BE49-F238E27FC236}">
                  <a16:creationId xmlns:a16="http://schemas.microsoft.com/office/drawing/2014/main" id="{5602A5D5-77A2-4A29-8DCF-658B6D82620D}"/>
                </a:ext>
              </a:extLst>
            </p:cNvPr>
            <p:cNvSpPr/>
            <p:nvPr/>
          </p:nvSpPr>
          <p:spPr>
            <a:xfrm>
              <a:off x="6342979" y="3454759"/>
              <a:ext cx="220910" cy="211822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95" name="Organigramme : Connecteur 194">
              <a:extLst>
                <a:ext uri="{FF2B5EF4-FFF2-40B4-BE49-F238E27FC236}">
                  <a16:creationId xmlns:a16="http://schemas.microsoft.com/office/drawing/2014/main" id="{E2BCEEE7-DCDC-4DEB-B3F4-578CE091AFCF}"/>
                </a:ext>
              </a:extLst>
            </p:cNvPr>
            <p:cNvSpPr/>
            <p:nvPr/>
          </p:nvSpPr>
          <p:spPr>
            <a:xfrm>
              <a:off x="6646136" y="3476991"/>
              <a:ext cx="220910" cy="211822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96" name="Organigramme : Connecteur 195">
              <a:extLst>
                <a:ext uri="{FF2B5EF4-FFF2-40B4-BE49-F238E27FC236}">
                  <a16:creationId xmlns:a16="http://schemas.microsoft.com/office/drawing/2014/main" id="{6C9F9309-3DD0-4C2C-8AF0-0695A24FB02C}"/>
                </a:ext>
              </a:extLst>
            </p:cNvPr>
            <p:cNvSpPr/>
            <p:nvPr/>
          </p:nvSpPr>
          <p:spPr>
            <a:xfrm>
              <a:off x="6960469" y="3501672"/>
              <a:ext cx="220910" cy="211822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0" name="Organigramme : Connecteur 199">
              <a:extLst>
                <a:ext uri="{FF2B5EF4-FFF2-40B4-BE49-F238E27FC236}">
                  <a16:creationId xmlns:a16="http://schemas.microsoft.com/office/drawing/2014/main" id="{31E6BB45-D4A9-4866-B3E7-B271BFFD76CA}"/>
                </a:ext>
              </a:extLst>
            </p:cNvPr>
            <p:cNvSpPr/>
            <p:nvPr/>
          </p:nvSpPr>
          <p:spPr>
            <a:xfrm>
              <a:off x="7000336" y="3212368"/>
              <a:ext cx="220910" cy="211822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2" name="Organigramme : Connecteur 201">
              <a:extLst>
                <a:ext uri="{FF2B5EF4-FFF2-40B4-BE49-F238E27FC236}">
                  <a16:creationId xmlns:a16="http://schemas.microsoft.com/office/drawing/2014/main" id="{BCD52EC4-B69A-4AE0-BF2C-9650064F4684}"/>
                </a:ext>
              </a:extLst>
            </p:cNvPr>
            <p:cNvSpPr/>
            <p:nvPr/>
          </p:nvSpPr>
          <p:spPr>
            <a:xfrm>
              <a:off x="7038581" y="2930726"/>
              <a:ext cx="220910" cy="211822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6775AF93-2C46-4211-AE9C-763E4E16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4732" y="0"/>
              <a:ext cx="8590040" cy="6858000"/>
            </a:xfrm>
            <a:prstGeom prst="rect">
              <a:avLst/>
            </a:prstGeom>
          </p:spPr>
        </p:pic>
        <p:sp>
          <p:nvSpPr>
            <p:cNvPr id="177" name="Organigramme : Connecteur 176">
              <a:extLst>
                <a:ext uri="{FF2B5EF4-FFF2-40B4-BE49-F238E27FC236}">
                  <a16:creationId xmlns:a16="http://schemas.microsoft.com/office/drawing/2014/main" id="{7876B67D-E0AE-4DD5-8FFC-C32BA1D48617}"/>
                </a:ext>
              </a:extLst>
            </p:cNvPr>
            <p:cNvSpPr/>
            <p:nvPr/>
          </p:nvSpPr>
          <p:spPr>
            <a:xfrm>
              <a:off x="6529876" y="2337638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81" name="Organigramme : Connecteur 180">
              <a:extLst>
                <a:ext uri="{FF2B5EF4-FFF2-40B4-BE49-F238E27FC236}">
                  <a16:creationId xmlns:a16="http://schemas.microsoft.com/office/drawing/2014/main" id="{2AF37AD3-DEC4-4276-ABC8-86572877F287}"/>
                </a:ext>
              </a:extLst>
            </p:cNvPr>
            <p:cNvSpPr/>
            <p:nvPr/>
          </p:nvSpPr>
          <p:spPr>
            <a:xfrm>
              <a:off x="6833122" y="2347524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82" name="Organigramme : Connecteur 181">
              <a:extLst>
                <a:ext uri="{FF2B5EF4-FFF2-40B4-BE49-F238E27FC236}">
                  <a16:creationId xmlns:a16="http://schemas.microsoft.com/office/drawing/2014/main" id="{F4A41E75-D31D-4F2D-9070-AB4DF8DA0319}"/>
                </a:ext>
              </a:extLst>
            </p:cNvPr>
            <p:cNvSpPr/>
            <p:nvPr/>
          </p:nvSpPr>
          <p:spPr>
            <a:xfrm>
              <a:off x="7126851" y="2372158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83" name="Organigramme : Connecteur 182">
              <a:extLst>
                <a:ext uri="{FF2B5EF4-FFF2-40B4-BE49-F238E27FC236}">
                  <a16:creationId xmlns:a16="http://schemas.microsoft.com/office/drawing/2014/main" id="{D92F39CA-44F3-4C82-B4B4-8A749AB89381}"/>
                </a:ext>
              </a:extLst>
            </p:cNvPr>
            <p:cNvSpPr/>
            <p:nvPr/>
          </p:nvSpPr>
          <p:spPr>
            <a:xfrm>
              <a:off x="6187558" y="2592545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84" name="Organigramme : Connecteur 183">
              <a:extLst>
                <a:ext uri="{FF2B5EF4-FFF2-40B4-BE49-F238E27FC236}">
                  <a16:creationId xmlns:a16="http://schemas.microsoft.com/office/drawing/2014/main" id="{9EADA135-708A-4DC0-B0E9-AF05EA390FEA}"/>
                </a:ext>
              </a:extLst>
            </p:cNvPr>
            <p:cNvSpPr/>
            <p:nvPr/>
          </p:nvSpPr>
          <p:spPr>
            <a:xfrm>
              <a:off x="6127849" y="2868052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90" name="Organigramme : Connecteur 189">
              <a:extLst>
                <a:ext uri="{FF2B5EF4-FFF2-40B4-BE49-F238E27FC236}">
                  <a16:creationId xmlns:a16="http://schemas.microsoft.com/office/drawing/2014/main" id="{9DD4EF13-008B-46DA-9D27-BC055F59E951}"/>
                </a:ext>
              </a:extLst>
            </p:cNvPr>
            <p:cNvSpPr/>
            <p:nvPr/>
          </p:nvSpPr>
          <p:spPr>
            <a:xfrm>
              <a:off x="6096150" y="3151319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97" name="Organigramme : Connecteur 196">
              <a:extLst>
                <a:ext uri="{FF2B5EF4-FFF2-40B4-BE49-F238E27FC236}">
                  <a16:creationId xmlns:a16="http://schemas.microsoft.com/office/drawing/2014/main" id="{8299D2C5-F146-4CB9-B017-DEA658690F73}"/>
                </a:ext>
              </a:extLst>
            </p:cNvPr>
            <p:cNvSpPr/>
            <p:nvPr/>
          </p:nvSpPr>
          <p:spPr>
            <a:xfrm>
              <a:off x="6053099" y="3438131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98" name="Organigramme : Connecteur 197">
              <a:extLst>
                <a:ext uri="{FF2B5EF4-FFF2-40B4-BE49-F238E27FC236}">
                  <a16:creationId xmlns:a16="http://schemas.microsoft.com/office/drawing/2014/main" id="{8EC78620-9123-42C8-AA4E-0F513F1A4410}"/>
                </a:ext>
              </a:extLst>
            </p:cNvPr>
            <p:cNvSpPr/>
            <p:nvPr/>
          </p:nvSpPr>
          <p:spPr>
            <a:xfrm>
              <a:off x="6010832" y="3713874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1" name="Organigramme : Connecteur 200">
              <a:extLst>
                <a:ext uri="{FF2B5EF4-FFF2-40B4-BE49-F238E27FC236}">
                  <a16:creationId xmlns:a16="http://schemas.microsoft.com/office/drawing/2014/main" id="{844F7A2D-1C7A-4505-82B3-D126E61F77A8}"/>
                </a:ext>
              </a:extLst>
            </p:cNvPr>
            <p:cNvSpPr/>
            <p:nvPr/>
          </p:nvSpPr>
          <p:spPr>
            <a:xfrm>
              <a:off x="6281148" y="4024781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3" name="Organigramme : Connecteur 202">
              <a:extLst>
                <a:ext uri="{FF2B5EF4-FFF2-40B4-BE49-F238E27FC236}">
                  <a16:creationId xmlns:a16="http://schemas.microsoft.com/office/drawing/2014/main" id="{E7C4C721-B71F-4252-963E-3C0F4DFA3EF5}"/>
                </a:ext>
              </a:extLst>
            </p:cNvPr>
            <p:cNvSpPr/>
            <p:nvPr/>
          </p:nvSpPr>
          <p:spPr>
            <a:xfrm>
              <a:off x="6580944" y="4040523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4" name="Organigramme : Connecteur 203">
              <a:extLst>
                <a:ext uri="{FF2B5EF4-FFF2-40B4-BE49-F238E27FC236}">
                  <a16:creationId xmlns:a16="http://schemas.microsoft.com/office/drawing/2014/main" id="{05FDCC95-7E96-4696-ABE9-B7B7577E8F6D}"/>
                </a:ext>
              </a:extLst>
            </p:cNvPr>
            <p:cNvSpPr/>
            <p:nvPr/>
          </p:nvSpPr>
          <p:spPr>
            <a:xfrm>
              <a:off x="6872864" y="4050574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5" name="Organigramme : Connecteur 204">
              <a:extLst>
                <a:ext uri="{FF2B5EF4-FFF2-40B4-BE49-F238E27FC236}">
                  <a16:creationId xmlns:a16="http://schemas.microsoft.com/office/drawing/2014/main" id="{18B01A02-7219-42A4-B268-3289412B87D0}"/>
                </a:ext>
              </a:extLst>
            </p:cNvPr>
            <p:cNvSpPr/>
            <p:nvPr/>
          </p:nvSpPr>
          <p:spPr>
            <a:xfrm>
              <a:off x="7227766" y="3796542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6" name="Organigramme : Connecteur 205">
              <a:extLst>
                <a:ext uri="{FF2B5EF4-FFF2-40B4-BE49-F238E27FC236}">
                  <a16:creationId xmlns:a16="http://schemas.microsoft.com/office/drawing/2014/main" id="{11167058-ED89-42BA-AC5A-69DC79982C19}"/>
                </a:ext>
              </a:extLst>
            </p:cNvPr>
            <p:cNvSpPr/>
            <p:nvPr/>
          </p:nvSpPr>
          <p:spPr>
            <a:xfrm>
              <a:off x="7277715" y="3506161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7" name="Organigramme : Connecteur 206">
              <a:extLst>
                <a:ext uri="{FF2B5EF4-FFF2-40B4-BE49-F238E27FC236}">
                  <a16:creationId xmlns:a16="http://schemas.microsoft.com/office/drawing/2014/main" id="{440E9485-493B-44A0-BA37-E06638EDCF4D}"/>
                </a:ext>
              </a:extLst>
            </p:cNvPr>
            <p:cNvSpPr/>
            <p:nvPr/>
          </p:nvSpPr>
          <p:spPr>
            <a:xfrm>
              <a:off x="7329243" y="3219427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8" name="Organigramme : Connecteur 207">
              <a:extLst>
                <a:ext uri="{FF2B5EF4-FFF2-40B4-BE49-F238E27FC236}">
                  <a16:creationId xmlns:a16="http://schemas.microsoft.com/office/drawing/2014/main" id="{0599B9E6-358C-4988-A14B-B635114396F4}"/>
                </a:ext>
              </a:extLst>
            </p:cNvPr>
            <p:cNvSpPr/>
            <p:nvPr/>
          </p:nvSpPr>
          <p:spPr>
            <a:xfrm>
              <a:off x="7353935" y="2942637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09" name="Organigramme : Connecteur 208">
              <a:extLst>
                <a:ext uri="{FF2B5EF4-FFF2-40B4-BE49-F238E27FC236}">
                  <a16:creationId xmlns:a16="http://schemas.microsoft.com/office/drawing/2014/main" id="{53E57F8F-A9DD-4140-9ECC-AB5F6B1459BF}"/>
                </a:ext>
              </a:extLst>
            </p:cNvPr>
            <p:cNvSpPr/>
            <p:nvPr/>
          </p:nvSpPr>
          <p:spPr>
            <a:xfrm>
              <a:off x="7386503" y="2657020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10" name="Organigramme : Connecteur 209">
              <a:extLst>
                <a:ext uri="{FF2B5EF4-FFF2-40B4-BE49-F238E27FC236}">
                  <a16:creationId xmlns:a16="http://schemas.microsoft.com/office/drawing/2014/main" id="{03791E22-4AC7-4FEE-9DDA-08E9B059F738}"/>
                </a:ext>
              </a:extLst>
            </p:cNvPr>
            <p:cNvSpPr/>
            <p:nvPr/>
          </p:nvSpPr>
          <p:spPr>
            <a:xfrm>
              <a:off x="7051337" y="2940641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11" name="Organigramme : Connecteur 210">
              <a:extLst>
                <a:ext uri="{FF2B5EF4-FFF2-40B4-BE49-F238E27FC236}">
                  <a16:creationId xmlns:a16="http://schemas.microsoft.com/office/drawing/2014/main" id="{169CB233-CB4F-406D-BFB9-626CFA92CC96}"/>
                </a:ext>
              </a:extLst>
            </p:cNvPr>
            <p:cNvSpPr/>
            <p:nvPr/>
          </p:nvSpPr>
          <p:spPr>
            <a:xfrm>
              <a:off x="6698089" y="3186582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212" name="Organigramme : Connecteur 211">
              <a:extLst>
                <a:ext uri="{FF2B5EF4-FFF2-40B4-BE49-F238E27FC236}">
                  <a16:creationId xmlns:a16="http://schemas.microsoft.com/office/drawing/2014/main" id="{06E3CAC8-F2D9-414F-B18B-5272F821E8D4}"/>
                </a:ext>
              </a:extLst>
            </p:cNvPr>
            <p:cNvSpPr/>
            <p:nvPr/>
          </p:nvSpPr>
          <p:spPr>
            <a:xfrm>
              <a:off x="6355199" y="3446631"/>
              <a:ext cx="220910" cy="211822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rgbClr val="FF0000"/>
                </a:solidFill>
                <a:highlight>
                  <a:srgbClr val="000080"/>
                </a:highlight>
              </a:endParaRPr>
            </a:p>
          </p:txBody>
        </p:sp>
      </p:grp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4C83EC01-F62F-438A-8706-F76CFB3ACC65}"/>
              </a:ext>
            </a:extLst>
          </p:cNvPr>
          <p:cNvSpPr/>
          <p:nvPr/>
        </p:nvSpPr>
        <p:spPr>
          <a:xfrm rot="402272">
            <a:off x="8765362" y="4531729"/>
            <a:ext cx="651089" cy="288758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30" name="Image 229">
            <a:extLst>
              <a:ext uri="{FF2B5EF4-FFF2-40B4-BE49-F238E27FC236}">
                <a16:creationId xmlns:a16="http://schemas.microsoft.com/office/drawing/2014/main" id="{F0E2225F-159B-48DA-9F72-285C2DDCC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9" b="13515"/>
          <a:stretch/>
        </p:blipFill>
        <p:spPr>
          <a:xfrm rot="1325545">
            <a:off x="4500120" y="166900"/>
            <a:ext cx="7827339" cy="593114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20" name="Rectangle 219">
            <a:extLst>
              <a:ext uri="{FF2B5EF4-FFF2-40B4-BE49-F238E27FC236}">
                <a16:creationId xmlns:a16="http://schemas.microsoft.com/office/drawing/2014/main" id="{D4044355-AC4A-48D6-84FA-E63BCB61FF99}"/>
              </a:ext>
            </a:extLst>
          </p:cNvPr>
          <p:cNvSpPr/>
          <p:nvPr/>
        </p:nvSpPr>
        <p:spPr>
          <a:xfrm>
            <a:off x="337473" y="5072207"/>
            <a:ext cx="288882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Vidéo de présentation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CDE3F21-B5E9-4EBD-A1CC-9A984B4AB719}"/>
              </a:ext>
            </a:extLst>
          </p:cNvPr>
          <p:cNvSpPr/>
          <p:nvPr/>
        </p:nvSpPr>
        <p:spPr>
          <a:xfrm>
            <a:off x="340342" y="3546408"/>
            <a:ext cx="2888823" cy="3732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Code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411CEB08-48D9-4173-AA62-AC4414C5232C}"/>
              </a:ext>
            </a:extLst>
          </p:cNvPr>
          <p:cNvSpPr/>
          <p:nvPr/>
        </p:nvSpPr>
        <p:spPr>
          <a:xfrm rot="5842671">
            <a:off x="10086714" y="4219171"/>
            <a:ext cx="1376797" cy="846709"/>
          </a:xfrm>
          <a:prstGeom prst="arc">
            <a:avLst>
              <a:gd name="adj1" fmla="val 1312238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0" name="Arc 249">
            <a:extLst>
              <a:ext uri="{FF2B5EF4-FFF2-40B4-BE49-F238E27FC236}">
                <a16:creationId xmlns:a16="http://schemas.microsoft.com/office/drawing/2014/main" id="{CB860C0D-116D-4F48-8A44-D89A48D0D333}"/>
              </a:ext>
            </a:extLst>
          </p:cNvPr>
          <p:cNvSpPr/>
          <p:nvPr/>
        </p:nvSpPr>
        <p:spPr>
          <a:xfrm rot="6692682">
            <a:off x="9955067" y="4148588"/>
            <a:ext cx="982381" cy="846709"/>
          </a:xfrm>
          <a:prstGeom prst="arc">
            <a:avLst>
              <a:gd name="adj1" fmla="val 13122386"/>
              <a:gd name="adj2" fmla="val 186200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1" name="Arc 250">
            <a:extLst>
              <a:ext uri="{FF2B5EF4-FFF2-40B4-BE49-F238E27FC236}">
                <a16:creationId xmlns:a16="http://schemas.microsoft.com/office/drawing/2014/main" id="{9E2032F3-2654-42A9-ACFE-727FB53EE630}"/>
              </a:ext>
            </a:extLst>
          </p:cNvPr>
          <p:cNvSpPr/>
          <p:nvPr/>
        </p:nvSpPr>
        <p:spPr>
          <a:xfrm rot="17407766">
            <a:off x="3970221" y="1030508"/>
            <a:ext cx="1376797" cy="846709"/>
          </a:xfrm>
          <a:prstGeom prst="arc">
            <a:avLst>
              <a:gd name="adj1" fmla="val 1312238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2" name="Arc 251">
            <a:extLst>
              <a:ext uri="{FF2B5EF4-FFF2-40B4-BE49-F238E27FC236}">
                <a16:creationId xmlns:a16="http://schemas.microsoft.com/office/drawing/2014/main" id="{C44EF74B-D83E-40A9-B1F5-46259F6A8B71}"/>
              </a:ext>
            </a:extLst>
          </p:cNvPr>
          <p:cNvSpPr/>
          <p:nvPr/>
        </p:nvSpPr>
        <p:spPr>
          <a:xfrm rot="18257777">
            <a:off x="4466793" y="1078443"/>
            <a:ext cx="978574" cy="846709"/>
          </a:xfrm>
          <a:prstGeom prst="arc">
            <a:avLst>
              <a:gd name="adj1" fmla="val 13122386"/>
              <a:gd name="adj2" fmla="val 186200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62" name="Image 261">
            <a:extLst>
              <a:ext uri="{FF2B5EF4-FFF2-40B4-BE49-F238E27FC236}">
                <a16:creationId xmlns:a16="http://schemas.microsoft.com/office/drawing/2014/main" id="{99B4EB08-83C7-4CCD-A091-9F757B5A7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28" y="-8158"/>
            <a:ext cx="859004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22D09B-8148-43DB-8558-951885034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17" b="96656" l="4688" r="94688">
                        <a14:foregroundMark x1="8750" y1="65217" x2="8750" y2="65217"/>
                        <a14:foregroundMark x1="4688" y1="63211" x2="4688" y2="63211"/>
                        <a14:foregroundMark x1="24375" y1="92977" x2="24375" y2="92977"/>
                        <a14:foregroundMark x1="26563" y1="96656" x2="26563" y2="96656"/>
                        <a14:foregroundMark x1="90625" y1="5351" x2="90625" y2="5351"/>
                        <a14:foregroundMark x1="94688" y1="5017" x2="94688" y2="50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92" y="1388997"/>
            <a:ext cx="2790186" cy="2607080"/>
          </a:xfrm>
          <a:prstGeom prst="rect">
            <a:avLst/>
          </a:prstGeom>
        </p:spPr>
      </p:pic>
      <p:pic>
        <p:nvPicPr>
          <p:cNvPr id="13" name="app3.2">
            <a:hlinkClick r:id="" action="ppaction://media"/>
            <a:extLst>
              <a:ext uri="{FF2B5EF4-FFF2-40B4-BE49-F238E27FC236}">
                <a16:creationId xmlns:a16="http://schemas.microsoft.com/office/drawing/2014/main" id="{F56E41A6-82A7-4C52-A0CD-2A4EE5721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431" y="859030"/>
            <a:ext cx="12192000" cy="601528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BA84192A-830C-416A-878D-4E309211DE30}"/>
              </a:ext>
            </a:extLst>
          </p:cNvPr>
          <p:cNvGrpSpPr/>
          <p:nvPr/>
        </p:nvGrpSpPr>
        <p:grpSpPr>
          <a:xfrm>
            <a:off x="9264157" y="-126340"/>
            <a:ext cx="3605214" cy="1326308"/>
            <a:chOff x="9264157" y="-126340"/>
            <a:chExt cx="3605214" cy="1326308"/>
          </a:xfrm>
        </p:grpSpPr>
        <p:sp>
          <p:nvSpPr>
            <p:cNvPr id="70" name="Rectangle 9">
              <a:extLst>
                <a:ext uri="{FF2B5EF4-FFF2-40B4-BE49-F238E27FC236}">
                  <a16:creationId xmlns:a16="http://schemas.microsoft.com/office/drawing/2014/main" id="{76C57B92-BF9A-4EAC-B7AA-0F0FE5CAFAA9}"/>
                </a:ext>
              </a:extLst>
            </p:cNvPr>
            <p:cNvSpPr/>
            <p:nvPr/>
          </p:nvSpPr>
          <p:spPr>
            <a:xfrm rot="2247848">
              <a:off x="9264157" y="181028"/>
              <a:ext cx="3605214" cy="1018940"/>
            </a:xfrm>
            <a:custGeom>
              <a:avLst/>
              <a:gdLst>
                <a:gd name="connsiteX0" fmla="*/ 0 w 3642381"/>
                <a:gd name="connsiteY0" fmla="*/ 0 h 1022152"/>
                <a:gd name="connsiteX1" fmla="*/ 3642381 w 3642381"/>
                <a:gd name="connsiteY1" fmla="*/ 0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0 w 3642381"/>
                <a:gd name="connsiteY0" fmla="*/ 0 h 1022152"/>
                <a:gd name="connsiteX1" fmla="*/ 2892064 w 3642381"/>
                <a:gd name="connsiteY1" fmla="*/ 4364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1340122 w 3642381"/>
                <a:gd name="connsiteY0" fmla="*/ 2247 h 1017788"/>
                <a:gd name="connsiteX1" fmla="*/ 2892064 w 3642381"/>
                <a:gd name="connsiteY1" fmla="*/ 0 h 1017788"/>
                <a:gd name="connsiteX2" fmla="*/ 3642381 w 3642381"/>
                <a:gd name="connsiteY2" fmla="*/ 1017788 h 1017788"/>
                <a:gd name="connsiteX3" fmla="*/ 0 w 3642381"/>
                <a:gd name="connsiteY3" fmla="*/ 1017788 h 1017788"/>
                <a:gd name="connsiteX4" fmla="*/ 1340122 w 3642381"/>
                <a:gd name="connsiteY4" fmla="*/ 2247 h 1017788"/>
                <a:gd name="connsiteX0" fmla="*/ 1306294 w 3608553"/>
                <a:gd name="connsiteY0" fmla="*/ 2247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06294 w 3608553"/>
                <a:gd name="connsiteY4" fmla="*/ 2247 h 1018867"/>
                <a:gd name="connsiteX0" fmla="*/ 1338672 w 3608553"/>
                <a:gd name="connsiteY0" fmla="*/ 1435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38672 w 3608553"/>
                <a:gd name="connsiteY4" fmla="*/ 1435 h 1018867"/>
                <a:gd name="connsiteX0" fmla="*/ 1335333 w 3605214"/>
                <a:gd name="connsiteY0" fmla="*/ 1435 h 1019310"/>
                <a:gd name="connsiteX1" fmla="*/ 2854897 w 3605214"/>
                <a:gd name="connsiteY1" fmla="*/ 0 h 1019310"/>
                <a:gd name="connsiteX2" fmla="*/ 3605214 w 3605214"/>
                <a:gd name="connsiteY2" fmla="*/ 1017788 h 1019310"/>
                <a:gd name="connsiteX3" fmla="*/ 0 w 3605214"/>
                <a:gd name="connsiteY3" fmla="*/ 1019310 h 1019310"/>
                <a:gd name="connsiteX4" fmla="*/ 1335333 w 3605214"/>
                <a:gd name="connsiteY4" fmla="*/ 1435 h 1019310"/>
                <a:gd name="connsiteX0" fmla="*/ 1335333 w 3605214"/>
                <a:gd name="connsiteY0" fmla="*/ 1065 h 1018940"/>
                <a:gd name="connsiteX1" fmla="*/ 2819180 w 3605214"/>
                <a:gd name="connsiteY1" fmla="*/ 0 h 1018940"/>
                <a:gd name="connsiteX2" fmla="*/ 3605214 w 3605214"/>
                <a:gd name="connsiteY2" fmla="*/ 1017418 h 1018940"/>
                <a:gd name="connsiteX3" fmla="*/ 0 w 3605214"/>
                <a:gd name="connsiteY3" fmla="*/ 1018940 h 1018940"/>
                <a:gd name="connsiteX4" fmla="*/ 1335333 w 3605214"/>
                <a:gd name="connsiteY4" fmla="*/ 1065 h 101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214" h="1018940">
                  <a:moveTo>
                    <a:pt x="1335333" y="1065"/>
                  </a:moveTo>
                  <a:lnTo>
                    <a:pt x="2819180" y="0"/>
                  </a:lnTo>
                  <a:lnTo>
                    <a:pt x="3605214" y="1017418"/>
                  </a:lnTo>
                  <a:lnTo>
                    <a:pt x="0" y="1018940"/>
                  </a:lnTo>
                  <a:lnTo>
                    <a:pt x="1335333" y="106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1" name="Rectangle 13">
              <a:extLst>
                <a:ext uri="{FF2B5EF4-FFF2-40B4-BE49-F238E27FC236}">
                  <a16:creationId xmlns:a16="http://schemas.microsoft.com/office/drawing/2014/main" id="{F8022070-53A9-4ADC-85CC-33D7EFC11BA2}"/>
                </a:ext>
              </a:extLst>
            </p:cNvPr>
            <p:cNvSpPr/>
            <p:nvPr/>
          </p:nvSpPr>
          <p:spPr>
            <a:xfrm rot="2247848">
              <a:off x="9682412" y="32219"/>
              <a:ext cx="3145775" cy="1026279"/>
            </a:xfrm>
            <a:custGeom>
              <a:avLst/>
              <a:gdLst>
                <a:gd name="connsiteX0" fmla="*/ 0 w 3155259"/>
                <a:gd name="connsiteY0" fmla="*/ 0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0 w 3155259"/>
                <a:gd name="connsiteY4" fmla="*/ 0 h 1022152"/>
                <a:gd name="connsiteX0" fmla="*/ 1304177 w 3155259"/>
                <a:gd name="connsiteY0" fmla="*/ 1856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1304177 w 3155259"/>
                <a:gd name="connsiteY4" fmla="*/ 1856 h 1022152"/>
                <a:gd name="connsiteX0" fmla="*/ 1304177 w 3155259"/>
                <a:gd name="connsiteY0" fmla="*/ 5418 h 1025714"/>
                <a:gd name="connsiteX1" fmla="*/ 2345038 w 3155259"/>
                <a:gd name="connsiteY1" fmla="*/ 0 h 1025714"/>
                <a:gd name="connsiteX2" fmla="*/ 3155259 w 3155259"/>
                <a:gd name="connsiteY2" fmla="*/ 1025714 h 1025714"/>
                <a:gd name="connsiteX3" fmla="*/ 0 w 3155259"/>
                <a:gd name="connsiteY3" fmla="*/ 1025714 h 1025714"/>
                <a:gd name="connsiteX4" fmla="*/ 1304177 w 3155259"/>
                <a:gd name="connsiteY4" fmla="*/ 5418 h 1025714"/>
                <a:gd name="connsiteX0" fmla="*/ 1261903 w 3112985"/>
                <a:gd name="connsiteY0" fmla="*/ 5418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261903 w 3112985"/>
                <a:gd name="connsiteY4" fmla="*/ 5418 h 1025714"/>
                <a:gd name="connsiteX0" fmla="*/ 1329105 w 3112985"/>
                <a:gd name="connsiteY0" fmla="*/ 4235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329105 w 3112985"/>
                <a:gd name="connsiteY4" fmla="*/ 4235 h 1025714"/>
                <a:gd name="connsiteX0" fmla="*/ 1329105 w 3104529"/>
                <a:gd name="connsiteY0" fmla="*/ 4235 h 1026279"/>
                <a:gd name="connsiteX1" fmla="*/ 2302764 w 3104529"/>
                <a:gd name="connsiteY1" fmla="*/ 0 h 1026279"/>
                <a:gd name="connsiteX2" fmla="*/ 3104529 w 3104529"/>
                <a:gd name="connsiteY2" fmla="*/ 1026279 h 1026279"/>
                <a:gd name="connsiteX3" fmla="*/ 0 w 3104529"/>
                <a:gd name="connsiteY3" fmla="*/ 1022888 h 1026279"/>
                <a:gd name="connsiteX4" fmla="*/ 1329105 w 3104529"/>
                <a:gd name="connsiteY4" fmla="*/ 4235 h 10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529" h="1026279">
                  <a:moveTo>
                    <a:pt x="1329105" y="4235"/>
                  </a:moveTo>
                  <a:lnTo>
                    <a:pt x="2302764" y="0"/>
                  </a:lnTo>
                  <a:lnTo>
                    <a:pt x="3104529" y="1026279"/>
                  </a:lnTo>
                  <a:lnTo>
                    <a:pt x="0" y="1022888"/>
                  </a:lnTo>
                  <a:lnTo>
                    <a:pt x="1329105" y="42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72" name="Rectangle 15">
              <a:extLst>
                <a:ext uri="{FF2B5EF4-FFF2-40B4-BE49-F238E27FC236}">
                  <a16:creationId xmlns:a16="http://schemas.microsoft.com/office/drawing/2014/main" id="{E42E1D72-0AE4-4440-A358-81136FF062D9}"/>
                </a:ext>
              </a:extLst>
            </p:cNvPr>
            <p:cNvSpPr/>
            <p:nvPr/>
          </p:nvSpPr>
          <p:spPr>
            <a:xfrm rot="2247848">
              <a:off x="10117343" y="-126340"/>
              <a:ext cx="2655366" cy="1034481"/>
            </a:xfrm>
            <a:custGeom>
              <a:avLst/>
              <a:gdLst>
                <a:gd name="connsiteX0" fmla="*/ 0 w 2658545"/>
                <a:gd name="connsiteY0" fmla="*/ 0 h 1022152"/>
                <a:gd name="connsiteX1" fmla="*/ 2658545 w 2658545"/>
                <a:gd name="connsiteY1" fmla="*/ 0 h 1022152"/>
                <a:gd name="connsiteX2" fmla="*/ 2658545 w 2658545"/>
                <a:gd name="connsiteY2" fmla="*/ 1022152 h 1022152"/>
                <a:gd name="connsiteX3" fmla="*/ 0 w 2658545"/>
                <a:gd name="connsiteY3" fmla="*/ 1022152 h 1022152"/>
                <a:gd name="connsiteX4" fmla="*/ 0 w 2658545"/>
                <a:gd name="connsiteY4" fmla="*/ 0 h 1022152"/>
                <a:gd name="connsiteX0" fmla="*/ 0 w 2658545"/>
                <a:gd name="connsiteY0" fmla="*/ 7174 h 1029326"/>
                <a:gd name="connsiteX1" fmla="*/ 1867088 w 2658545"/>
                <a:gd name="connsiteY1" fmla="*/ 0 h 1029326"/>
                <a:gd name="connsiteX2" fmla="*/ 2658545 w 2658545"/>
                <a:gd name="connsiteY2" fmla="*/ 1029326 h 1029326"/>
                <a:gd name="connsiteX3" fmla="*/ 0 w 2658545"/>
                <a:gd name="connsiteY3" fmla="*/ 1029326 h 1029326"/>
                <a:gd name="connsiteX4" fmla="*/ 0 w 2658545"/>
                <a:gd name="connsiteY4" fmla="*/ 7174 h 1029326"/>
                <a:gd name="connsiteX0" fmla="*/ 1336507 w 2658545"/>
                <a:gd name="connsiteY0" fmla="*/ 0 h 1034305"/>
                <a:gd name="connsiteX1" fmla="*/ 1867088 w 2658545"/>
                <a:gd name="connsiteY1" fmla="*/ 4979 h 1034305"/>
                <a:gd name="connsiteX2" fmla="*/ 2658545 w 2658545"/>
                <a:gd name="connsiteY2" fmla="*/ 1034305 h 1034305"/>
                <a:gd name="connsiteX3" fmla="*/ 0 w 2658545"/>
                <a:gd name="connsiteY3" fmla="*/ 1034305 h 1034305"/>
                <a:gd name="connsiteX4" fmla="*/ 1336507 w 2658545"/>
                <a:gd name="connsiteY4" fmla="*/ 0 h 1034305"/>
                <a:gd name="connsiteX0" fmla="*/ 1366305 w 2658545"/>
                <a:gd name="connsiteY0" fmla="*/ 0 h 1033669"/>
                <a:gd name="connsiteX1" fmla="*/ 1867088 w 2658545"/>
                <a:gd name="connsiteY1" fmla="*/ 4343 h 1033669"/>
                <a:gd name="connsiteX2" fmla="*/ 2658545 w 2658545"/>
                <a:gd name="connsiteY2" fmla="*/ 1033669 h 1033669"/>
                <a:gd name="connsiteX3" fmla="*/ 0 w 2658545"/>
                <a:gd name="connsiteY3" fmla="*/ 1033669 h 1033669"/>
                <a:gd name="connsiteX4" fmla="*/ 1366305 w 2658545"/>
                <a:gd name="connsiteY4" fmla="*/ 0 h 1033669"/>
                <a:gd name="connsiteX0" fmla="*/ 1334660 w 2626900"/>
                <a:gd name="connsiteY0" fmla="*/ 0 h 1033669"/>
                <a:gd name="connsiteX1" fmla="*/ 1835443 w 2626900"/>
                <a:gd name="connsiteY1" fmla="*/ 4343 h 1033669"/>
                <a:gd name="connsiteX2" fmla="*/ 2626900 w 2626900"/>
                <a:gd name="connsiteY2" fmla="*/ 1033669 h 1033669"/>
                <a:gd name="connsiteX3" fmla="*/ 0 w 2626900"/>
                <a:gd name="connsiteY3" fmla="*/ 1032857 h 1033669"/>
                <a:gd name="connsiteX4" fmla="*/ 1334660 w 2626900"/>
                <a:gd name="connsiteY4" fmla="*/ 0 h 1033669"/>
                <a:gd name="connsiteX0" fmla="*/ 1334660 w 2595254"/>
                <a:gd name="connsiteY0" fmla="*/ 0 h 1034481"/>
                <a:gd name="connsiteX1" fmla="*/ 1835443 w 2595254"/>
                <a:gd name="connsiteY1" fmla="*/ 4343 h 1034481"/>
                <a:gd name="connsiteX2" fmla="*/ 2595254 w 2595254"/>
                <a:gd name="connsiteY2" fmla="*/ 1034481 h 1034481"/>
                <a:gd name="connsiteX3" fmla="*/ 0 w 2595254"/>
                <a:gd name="connsiteY3" fmla="*/ 1032857 h 1034481"/>
                <a:gd name="connsiteX4" fmla="*/ 1334660 w 2595254"/>
                <a:gd name="connsiteY4" fmla="*/ 0 h 10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5254" h="1034481">
                  <a:moveTo>
                    <a:pt x="1334660" y="0"/>
                  </a:moveTo>
                  <a:lnTo>
                    <a:pt x="1835443" y="4343"/>
                  </a:lnTo>
                  <a:lnTo>
                    <a:pt x="2595254" y="1034481"/>
                  </a:lnTo>
                  <a:lnTo>
                    <a:pt x="0" y="1032857"/>
                  </a:lnTo>
                  <a:lnTo>
                    <a:pt x="133466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D17E4177-7F96-4670-802A-F1C6E410F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1" t="35050" r="17594" b="42469"/>
            <a:stretch/>
          </p:blipFill>
          <p:spPr>
            <a:xfrm>
              <a:off x="10019543" y="190305"/>
              <a:ext cx="2147210" cy="55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771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79" grpId="0" animBg="1"/>
      <p:bldP spid="186" grpId="0" animBg="1"/>
      <p:bldP spid="187" grpId="0" animBg="1"/>
      <p:bldP spid="188" grpId="0" animBg="1"/>
      <p:bldP spid="4" grpId="0" animBg="1"/>
      <p:bldP spid="178" grpId="0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19" grpId="2" animBg="1"/>
      <p:bldP spid="219" grpId="3" animBg="1"/>
      <p:bldP spid="10" grpId="0" animBg="1"/>
      <p:bldP spid="220" grpId="0" animBg="1"/>
      <p:bldP spid="199" grpId="0" animBg="1"/>
      <p:bldP spid="2" grpId="0" animBg="1"/>
      <p:bldP spid="250" grpId="0" animBg="1"/>
      <p:bldP spid="251" grpId="0" animBg="1"/>
      <p:bldP spid="2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FA85148-F455-4216-A836-ED87C4E6CF08}"/>
              </a:ext>
            </a:extLst>
          </p:cNvPr>
          <p:cNvSpPr/>
          <p:nvPr/>
        </p:nvSpPr>
        <p:spPr>
          <a:xfrm>
            <a:off x="7133274" y="1093293"/>
            <a:ext cx="4154759" cy="47258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F55447A-9628-41B3-B0E3-41CF1ADD47AC}"/>
              </a:ext>
            </a:extLst>
          </p:cNvPr>
          <p:cNvSpPr txBox="1"/>
          <p:nvPr/>
        </p:nvSpPr>
        <p:spPr>
          <a:xfrm>
            <a:off x="3944227" y="1192947"/>
            <a:ext cx="2820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Image page de garde - Raspberry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0F5B2D-304A-4B65-B203-2B2FD2CC14BD}"/>
              </a:ext>
            </a:extLst>
          </p:cNvPr>
          <p:cNvSpPr txBox="1"/>
          <p:nvPr/>
        </p:nvSpPr>
        <p:spPr>
          <a:xfrm>
            <a:off x="3941044" y="1698432"/>
            <a:ext cx="2189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Logo UCL</a:t>
            </a:r>
          </a:p>
        </p:txBody>
      </p:sp>
      <p:sp>
        <p:nvSpPr>
          <p:cNvPr id="14" name="Espace réservé du numéro de diapositive 27">
            <a:extLst>
              <a:ext uri="{FF2B5EF4-FFF2-40B4-BE49-F238E27FC236}">
                <a16:creationId xmlns:a16="http://schemas.microsoft.com/office/drawing/2014/main" id="{FC66B10F-4FE2-481A-A6FC-6E60C138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9563" y="6302570"/>
            <a:ext cx="551167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44951-7827-47D4-8276-7DDE1FA7D85A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DD2F00A-878F-45A1-8D31-2360E3232BF8}"/>
              </a:ext>
            </a:extLst>
          </p:cNvPr>
          <p:cNvGrpSpPr/>
          <p:nvPr/>
        </p:nvGrpSpPr>
        <p:grpSpPr>
          <a:xfrm>
            <a:off x="9264157" y="-126340"/>
            <a:ext cx="3605214" cy="1326308"/>
            <a:chOff x="9264157" y="-126340"/>
            <a:chExt cx="3605214" cy="1326308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35542BBD-1A8C-45AE-8DEB-00793B5B6CC9}"/>
                </a:ext>
              </a:extLst>
            </p:cNvPr>
            <p:cNvSpPr/>
            <p:nvPr/>
          </p:nvSpPr>
          <p:spPr>
            <a:xfrm rot="2247848">
              <a:off x="9264157" y="181028"/>
              <a:ext cx="3605214" cy="1018940"/>
            </a:xfrm>
            <a:custGeom>
              <a:avLst/>
              <a:gdLst>
                <a:gd name="connsiteX0" fmla="*/ 0 w 3642381"/>
                <a:gd name="connsiteY0" fmla="*/ 0 h 1022152"/>
                <a:gd name="connsiteX1" fmla="*/ 3642381 w 3642381"/>
                <a:gd name="connsiteY1" fmla="*/ 0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0 w 3642381"/>
                <a:gd name="connsiteY0" fmla="*/ 0 h 1022152"/>
                <a:gd name="connsiteX1" fmla="*/ 2892064 w 3642381"/>
                <a:gd name="connsiteY1" fmla="*/ 4364 h 1022152"/>
                <a:gd name="connsiteX2" fmla="*/ 3642381 w 3642381"/>
                <a:gd name="connsiteY2" fmla="*/ 1022152 h 1022152"/>
                <a:gd name="connsiteX3" fmla="*/ 0 w 3642381"/>
                <a:gd name="connsiteY3" fmla="*/ 1022152 h 1022152"/>
                <a:gd name="connsiteX4" fmla="*/ 0 w 3642381"/>
                <a:gd name="connsiteY4" fmla="*/ 0 h 1022152"/>
                <a:gd name="connsiteX0" fmla="*/ 1340122 w 3642381"/>
                <a:gd name="connsiteY0" fmla="*/ 2247 h 1017788"/>
                <a:gd name="connsiteX1" fmla="*/ 2892064 w 3642381"/>
                <a:gd name="connsiteY1" fmla="*/ 0 h 1017788"/>
                <a:gd name="connsiteX2" fmla="*/ 3642381 w 3642381"/>
                <a:gd name="connsiteY2" fmla="*/ 1017788 h 1017788"/>
                <a:gd name="connsiteX3" fmla="*/ 0 w 3642381"/>
                <a:gd name="connsiteY3" fmla="*/ 1017788 h 1017788"/>
                <a:gd name="connsiteX4" fmla="*/ 1340122 w 3642381"/>
                <a:gd name="connsiteY4" fmla="*/ 2247 h 1017788"/>
                <a:gd name="connsiteX0" fmla="*/ 1306294 w 3608553"/>
                <a:gd name="connsiteY0" fmla="*/ 2247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06294 w 3608553"/>
                <a:gd name="connsiteY4" fmla="*/ 2247 h 1018867"/>
                <a:gd name="connsiteX0" fmla="*/ 1338672 w 3608553"/>
                <a:gd name="connsiteY0" fmla="*/ 1435 h 1018867"/>
                <a:gd name="connsiteX1" fmla="*/ 2858236 w 3608553"/>
                <a:gd name="connsiteY1" fmla="*/ 0 h 1018867"/>
                <a:gd name="connsiteX2" fmla="*/ 3608553 w 3608553"/>
                <a:gd name="connsiteY2" fmla="*/ 1017788 h 1018867"/>
                <a:gd name="connsiteX3" fmla="*/ 0 w 3608553"/>
                <a:gd name="connsiteY3" fmla="*/ 1018867 h 1018867"/>
                <a:gd name="connsiteX4" fmla="*/ 1338672 w 3608553"/>
                <a:gd name="connsiteY4" fmla="*/ 1435 h 1018867"/>
                <a:gd name="connsiteX0" fmla="*/ 1335333 w 3605214"/>
                <a:gd name="connsiteY0" fmla="*/ 1435 h 1019310"/>
                <a:gd name="connsiteX1" fmla="*/ 2854897 w 3605214"/>
                <a:gd name="connsiteY1" fmla="*/ 0 h 1019310"/>
                <a:gd name="connsiteX2" fmla="*/ 3605214 w 3605214"/>
                <a:gd name="connsiteY2" fmla="*/ 1017788 h 1019310"/>
                <a:gd name="connsiteX3" fmla="*/ 0 w 3605214"/>
                <a:gd name="connsiteY3" fmla="*/ 1019310 h 1019310"/>
                <a:gd name="connsiteX4" fmla="*/ 1335333 w 3605214"/>
                <a:gd name="connsiteY4" fmla="*/ 1435 h 1019310"/>
                <a:gd name="connsiteX0" fmla="*/ 1335333 w 3605214"/>
                <a:gd name="connsiteY0" fmla="*/ 1065 h 1018940"/>
                <a:gd name="connsiteX1" fmla="*/ 2819180 w 3605214"/>
                <a:gd name="connsiteY1" fmla="*/ 0 h 1018940"/>
                <a:gd name="connsiteX2" fmla="*/ 3605214 w 3605214"/>
                <a:gd name="connsiteY2" fmla="*/ 1017418 h 1018940"/>
                <a:gd name="connsiteX3" fmla="*/ 0 w 3605214"/>
                <a:gd name="connsiteY3" fmla="*/ 1018940 h 1018940"/>
                <a:gd name="connsiteX4" fmla="*/ 1335333 w 3605214"/>
                <a:gd name="connsiteY4" fmla="*/ 1065 h 101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214" h="1018940">
                  <a:moveTo>
                    <a:pt x="1335333" y="1065"/>
                  </a:moveTo>
                  <a:lnTo>
                    <a:pt x="2819180" y="0"/>
                  </a:lnTo>
                  <a:lnTo>
                    <a:pt x="3605214" y="1017418"/>
                  </a:lnTo>
                  <a:lnTo>
                    <a:pt x="0" y="1018940"/>
                  </a:lnTo>
                  <a:lnTo>
                    <a:pt x="1335333" y="106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602BB4F7-EC41-4298-8B62-B9328D4BD43E}"/>
                </a:ext>
              </a:extLst>
            </p:cNvPr>
            <p:cNvSpPr/>
            <p:nvPr/>
          </p:nvSpPr>
          <p:spPr>
            <a:xfrm rot="2247848">
              <a:off x="9682412" y="32219"/>
              <a:ext cx="3145775" cy="1026279"/>
            </a:xfrm>
            <a:custGeom>
              <a:avLst/>
              <a:gdLst>
                <a:gd name="connsiteX0" fmla="*/ 0 w 3155259"/>
                <a:gd name="connsiteY0" fmla="*/ 0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0 w 3155259"/>
                <a:gd name="connsiteY4" fmla="*/ 0 h 1022152"/>
                <a:gd name="connsiteX0" fmla="*/ 1304177 w 3155259"/>
                <a:gd name="connsiteY0" fmla="*/ 1856 h 1022152"/>
                <a:gd name="connsiteX1" fmla="*/ 3155259 w 3155259"/>
                <a:gd name="connsiteY1" fmla="*/ 0 h 1022152"/>
                <a:gd name="connsiteX2" fmla="*/ 3155259 w 3155259"/>
                <a:gd name="connsiteY2" fmla="*/ 1022152 h 1022152"/>
                <a:gd name="connsiteX3" fmla="*/ 0 w 3155259"/>
                <a:gd name="connsiteY3" fmla="*/ 1022152 h 1022152"/>
                <a:gd name="connsiteX4" fmla="*/ 1304177 w 3155259"/>
                <a:gd name="connsiteY4" fmla="*/ 1856 h 1022152"/>
                <a:gd name="connsiteX0" fmla="*/ 1304177 w 3155259"/>
                <a:gd name="connsiteY0" fmla="*/ 5418 h 1025714"/>
                <a:gd name="connsiteX1" fmla="*/ 2345038 w 3155259"/>
                <a:gd name="connsiteY1" fmla="*/ 0 h 1025714"/>
                <a:gd name="connsiteX2" fmla="*/ 3155259 w 3155259"/>
                <a:gd name="connsiteY2" fmla="*/ 1025714 h 1025714"/>
                <a:gd name="connsiteX3" fmla="*/ 0 w 3155259"/>
                <a:gd name="connsiteY3" fmla="*/ 1025714 h 1025714"/>
                <a:gd name="connsiteX4" fmla="*/ 1304177 w 3155259"/>
                <a:gd name="connsiteY4" fmla="*/ 5418 h 1025714"/>
                <a:gd name="connsiteX0" fmla="*/ 1261903 w 3112985"/>
                <a:gd name="connsiteY0" fmla="*/ 5418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261903 w 3112985"/>
                <a:gd name="connsiteY4" fmla="*/ 5418 h 1025714"/>
                <a:gd name="connsiteX0" fmla="*/ 1329105 w 3112985"/>
                <a:gd name="connsiteY0" fmla="*/ 4235 h 1025714"/>
                <a:gd name="connsiteX1" fmla="*/ 2302764 w 3112985"/>
                <a:gd name="connsiteY1" fmla="*/ 0 h 1025714"/>
                <a:gd name="connsiteX2" fmla="*/ 3112985 w 3112985"/>
                <a:gd name="connsiteY2" fmla="*/ 1025714 h 1025714"/>
                <a:gd name="connsiteX3" fmla="*/ 0 w 3112985"/>
                <a:gd name="connsiteY3" fmla="*/ 1022888 h 1025714"/>
                <a:gd name="connsiteX4" fmla="*/ 1329105 w 3112985"/>
                <a:gd name="connsiteY4" fmla="*/ 4235 h 1025714"/>
                <a:gd name="connsiteX0" fmla="*/ 1329105 w 3104529"/>
                <a:gd name="connsiteY0" fmla="*/ 4235 h 1026279"/>
                <a:gd name="connsiteX1" fmla="*/ 2302764 w 3104529"/>
                <a:gd name="connsiteY1" fmla="*/ 0 h 1026279"/>
                <a:gd name="connsiteX2" fmla="*/ 3104529 w 3104529"/>
                <a:gd name="connsiteY2" fmla="*/ 1026279 h 1026279"/>
                <a:gd name="connsiteX3" fmla="*/ 0 w 3104529"/>
                <a:gd name="connsiteY3" fmla="*/ 1022888 h 1026279"/>
                <a:gd name="connsiteX4" fmla="*/ 1329105 w 3104529"/>
                <a:gd name="connsiteY4" fmla="*/ 4235 h 10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529" h="1026279">
                  <a:moveTo>
                    <a:pt x="1329105" y="4235"/>
                  </a:moveTo>
                  <a:lnTo>
                    <a:pt x="2302764" y="0"/>
                  </a:lnTo>
                  <a:lnTo>
                    <a:pt x="3104529" y="1026279"/>
                  </a:lnTo>
                  <a:lnTo>
                    <a:pt x="0" y="1022888"/>
                  </a:lnTo>
                  <a:lnTo>
                    <a:pt x="1329105" y="42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42A75275-F7BE-44EC-897C-B8D55EC10657}"/>
                </a:ext>
              </a:extLst>
            </p:cNvPr>
            <p:cNvSpPr/>
            <p:nvPr/>
          </p:nvSpPr>
          <p:spPr>
            <a:xfrm rot="2247848">
              <a:off x="10117343" y="-126340"/>
              <a:ext cx="2655366" cy="1034481"/>
            </a:xfrm>
            <a:custGeom>
              <a:avLst/>
              <a:gdLst>
                <a:gd name="connsiteX0" fmla="*/ 0 w 2658545"/>
                <a:gd name="connsiteY0" fmla="*/ 0 h 1022152"/>
                <a:gd name="connsiteX1" fmla="*/ 2658545 w 2658545"/>
                <a:gd name="connsiteY1" fmla="*/ 0 h 1022152"/>
                <a:gd name="connsiteX2" fmla="*/ 2658545 w 2658545"/>
                <a:gd name="connsiteY2" fmla="*/ 1022152 h 1022152"/>
                <a:gd name="connsiteX3" fmla="*/ 0 w 2658545"/>
                <a:gd name="connsiteY3" fmla="*/ 1022152 h 1022152"/>
                <a:gd name="connsiteX4" fmla="*/ 0 w 2658545"/>
                <a:gd name="connsiteY4" fmla="*/ 0 h 1022152"/>
                <a:gd name="connsiteX0" fmla="*/ 0 w 2658545"/>
                <a:gd name="connsiteY0" fmla="*/ 7174 h 1029326"/>
                <a:gd name="connsiteX1" fmla="*/ 1867088 w 2658545"/>
                <a:gd name="connsiteY1" fmla="*/ 0 h 1029326"/>
                <a:gd name="connsiteX2" fmla="*/ 2658545 w 2658545"/>
                <a:gd name="connsiteY2" fmla="*/ 1029326 h 1029326"/>
                <a:gd name="connsiteX3" fmla="*/ 0 w 2658545"/>
                <a:gd name="connsiteY3" fmla="*/ 1029326 h 1029326"/>
                <a:gd name="connsiteX4" fmla="*/ 0 w 2658545"/>
                <a:gd name="connsiteY4" fmla="*/ 7174 h 1029326"/>
                <a:gd name="connsiteX0" fmla="*/ 1336507 w 2658545"/>
                <a:gd name="connsiteY0" fmla="*/ 0 h 1034305"/>
                <a:gd name="connsiteX1" fmla="*/ 1867088 w 2658545"/>
                <a:gd name="connsiteY1" fmla="*/ 4979 h 1034305"/>
                <a:gd name="connsiteX2" fmla="*/ 2658545 w 2658545"/>
                <a:gd name="connsiteY2" fmla="*/ 1034305 h 1034305"/>
                <a:gd name="connsiteX3" fmla="*/ 0 w 2658545"/>
                <a:gd name="connsiteY3" fmla="*/ 1034305 h 1034305"/>
                <a:gd name="connsiteX4" fmla="*/ 1336507 w 2658545"/>
                <a:gd name="connsiteY4" fmla="*/ 0 h 1034305"/>
                <a:gd name="connsiteX0" fmla="*/ 1366305 w 2658545"/>
                <a:gd name="connsiteY0" fmla="*/ 0 h 1033669"/>
                <a:gd name="connsiteX1" fmla="*/ 1867088 w 2658545"/>
                <a:gd name="connsiteY1" fmla="*/ 4343 h 1033669"/>
                <a:gd name="connsiteX2" fmla="*/ 2658545 w 2658545"/>
                <a:gd name="connsiteY2" fmla="*/ 1033669 h 1033669"/>
                <a:gd name="connsiteX3" fmla="*/ 0 w 2658545"/>
                <a:gd name="connsiteY3" fmla="*/ 1033669 h 1033669"/>
                <a:gd name="connsiteX4" fmla="*/ 1366305 w 2658545"/>
                <a:gd name="connsiteY4" fmla="*/ 0 h 1033669"/>
                <a:gd name="connsiteX0" fmla="*/ 1334660 w 2626900"/>
                <a:gd name="connsiteY0" fmla="*/ 0 h 1033669"/>
                <a:gd name="connsiteX1" fmla="*/ 1835443 w 2626900"/>
                <a:gd name="connsiteY1" fmla="*/ 4343 h 1033669"/>
                <a:gd name="connsiteX2" fmla="*/ 2626900 w 2626900"/>
                <a:gd name="connsiteY2" fmla="*/ 1033669 h 1033669"/>
                <a:gd name="connsiteX3" fmla="*/ 0 w 2626900"/>
                <a:gd name="connsiteY3" fmla="*/ 1032857 h 1033669"/>
                <a:gd name="connsiteX4" fmla="*/ 1334660 w 2626900"/>
                <a:gd name="connsiteY4" fmla="*/ 0 h 1033669"/>
                <a:gd name="connsiteX0" fmla="*/ 1334660 w 2595254"/>
                <a:gd name="connsiteY0" fmla="*/ 0 h 1034481"/>
                <a:gd name="connsiteX1" fmla="*/ 1835443 w 2595254"/>
                <a:gd name="connsiteY1" fmla="*/ 4343 h 1034481"/>
                <a:gd name="connsiteX2" fmla="*/ 2595254 w 2595254"/>
                <a:gd name="connsiteY2" fmla="*/ 1034481 h 1034481"/>
                <a:gd name="connsiteX3" fmla="*/ 0 w 2595254"/>
                <a:gd name="connsiteY3" fmla="*/ 1032857 h 1034481"/>
                <a:gd name="connsiteX4" fmla="*/ 1334660 w 2595254"/>
                <a:gd name="connsiteY4" fmla="*/ 0 h 10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5254" h="1034481">
                  <a:moveTo>
                    <a:pt x="1334660" y="0"/>
                  </a:moveTo>
                  <a:lnTo>
                    <a:pt x="1835443" y="4343"/>
                  </a:lnTo>
                  <a:lnTo>
                    <a:pt x="2595254" y="1034481"/>
                  </a:lnTo>
                  <a:lnTo>
                    <a:pt x="0" y="1032857"/>
                  </a:lnTo>
                  <a:lnTo>
                    <a:pt x="133466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687D4474-4B9D-411C-9572-0D4A78301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1" t="35050" r="17594" b="42469"/>
            <a:stretch/>
          </p:blipFill>
          <p:spPr>
            <a:xfrm>
              <a:off x="10019543" y="190305"/>
              <a:ext cx="2147210" cy="556850"/>
            </a:xfrm>
            <a:prstGeom prst="rect">
              <a:avLst/>
            </a:prstGeom>
          </p:spPr>
        </p:pic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A3EE4300-F3DA-4432-8538-BD449D9714D6}"/>
              </a:ext>
            </a:extLst>
          </p:cNvPr>
          <p:cNvSpPr txBox="1"/>
          <p:nvPr/>
        </p:nvSpPr>
        <p:spPr>
          <a:xfrm>
            <a:off x="3952022" y="2201155"/>
            <a:ext cx="218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Image feuille en papier (page 3)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D0F1C4F-EDF4-47C6-AECA-5B742A4719D2}"/>
              </a:ext>
            </a:extLst>
          </p:cNvPr>
          <p:cNvSpPr txBox="1"/>
          <p:nvPr/>
        </p:nvSpPr>
        <p:spPr>
          <a:xfrm>
            <a:off x="3941044" y="2712560"/>
            <a:ext cx="218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Image Snake (page 4) et vidéo</a:t>
            </a:r>
            <a:r>
              <a:rPr kumimoji="0" lang="fr-BE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de démonstration</a:t>
            </a:r>
            <a:endParaRPr kumimoji="0" lang="fr-B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CFB5EAE-E5FC-494E-9B18-6CCD04546157}"/>
              </a:ext>
            </a:extLst>
          </p:cNvPr>
          <p:cNvSpPr txBox="1"/>
          <p:nvPr/>
        </p:nvSpPr>
        <p:spPr>
          <a:xfrm>
            <a:off x="3952022" y="3223965"/>
            <a:ext cx="1858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Image trace de café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4DE332-4B13-42B9-B787-838EBF749CF2}"/>
              </a:ext>
            </a:extLst>
          </p:cNvPr>
          <p:cNvSpPr txBox="1"/>
          <p:nvPr/>
        </p:nvSpPr>
        <p:spPr>
          <a:xfrm>
            <a:off x="7258484" y="3223965"/>
            <a:ext cx="4730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https://www.pngwing.com/en/free-png-brbqk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7AD2792-270B-4349-9D2B-DDAE56424268}"/>
              </a:ext>
            </a:extLst>
          </p:cNvPr>
          <p:cNvSpPr txBox="1"/>
          <p:nvPr/>
        </p:nvSpPr>
        <p:spPr>
          <a:xfrm>
            <a:off x="3952022" y="3726688"/>
            <a:ext cx="185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Image dessin flèche (page 3)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34E27F-B644-4312-AAD1-BF8FDE36A4FE}"/>
              </a:ext>
            </a:extLst>
          </p:cNvPr>
          <p:cNvSpPr/>
          <p:nvPr/>
        </p:nvSpPr>
        <p:spPr>
          <a:xfrm>
            <a:off x="0" y="0"/>
            <a:ext cx="348031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8D9FC5A-EF4C-4D92-8351-D75FF455D5B0}"/>
              </a:ext>
            </a:extLst>
          </p:cNvPr>
          <p:cNvSpPr txBox="1"/>
          <p:nvPr/>
        </p:nvSpPr>
        <p:spPr>
          <a:xfrm>
            <a:off x="395677" y="2932984"/>
            <a:ext cx="3130683" cy="523220"/>
          </a:xfrm>
          <a:prstGeom prst="rect">
            <a:avLst/>
          </a:prstGeom>
          <a:noFill/>
          <a:effectLst>
            <a:reflection blurRad="139700" stA="52000" endA="3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Conclusion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16376E-F69A-4CFA-96F9-7928E827A10B}"/>
              </a:ext>
            </a:extLst>
          </p:cNvPr>
          <p:cNvSpPr/>
          <p:nvPr/>
        </p:nvSpPr>
        <p:spPr>
          <a:xfrm>
            <a:off x="3480318" y="0"/>
            <a:ext cx="9208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F9F6AE-BE4C-4043-8078-D38D4C043556}"/>
              </a:ext>
            </a:extLst>
          </p:cNvPr>
          <p:cNvSpPr txBox="1"/>
          <p:nvPr/>
        </p:nvSpPr>
        <p:spPr>
          <a:xfrm>
            <a:off x="7258484" y="1209678"/>
            <a:ext cx="38895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https://domoandgeek.fr/raspberry-pi-zero-w/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041EEDA-7498-4909-9465-B870FA574242}"/>
              </a:ext>
            </a:extLst>
          </p:cNvPr>
          <p:cNvSpPr txBox="1"/>
          <p:nvPr/>
        </p:nvSpPr>
        <p:spPr>
          <a:xfrm>
            <a:off x="7258484" y="1697643"/>
            <a:ext cx="3889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https://sites.uclouvain.be/outilsarec/generator/ucl-generator_v2/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7FF96E8-A100-4851-A502-682C77A421F7}"/>
              </a:ext>
            </a:extLst>
          </p:cNvPr>
          <p:cNvSpPr txBox="1"/>
          <p:nvPr/>
        </p:nvSpPr>
        <p:spPr>
          <a:xfrm>
            <a:off x="7258484" y="2206143"/>
            <a:ext cx="3889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https://www.stickpng.com/fr/img/divers-et-varies/papier/dossier-et-feuille-de-papier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BB87DF3-F097-49A0-8E8D-29E981137378}"/>
              </a:ext>
            </a:extLst>
          </p:cNvPr>
          <p:cNvSpPr txBox="1"/>
          <p:nvPr/>
        </p:nvSpPr>
        <p:spPr>
          <a:xfrm>
            <a:off x="7258484" y="2757313"/>
            <a:ext cx="376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https://trinket.io/sense-hat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96F4F3A-90AE-43E6-86DB-3F93A51BBC83}"/>
              </a:ext>
            </a:extLst>
          </p:cNvPr>
          <p:cNvSpPr txBox="1"/>
          <p:nvPr/>
        </p:nvSpPr>
        <p:spPr>
          <a:xfrm>
            <a:off x="7263787" y="3726688"/>
            <a:ext cx="388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https://flyclipart.com/fleche-dessin-png-png-image-fleche-png-768154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122F1F0-6C55-46AD-8120-DE4B416AF379}"/>
              </a:ext>
            </a:extLst>
          </p:cNvPr>
          <p:cNvSpPr txBox="1"/>
          <p:nvPr/>
        </p:nvSpPr>
        <p:spPr>
          <a:xfrm>
            <a:off x="87268" y="6422381"/>
            <a:ext cx="2273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Novembre-Décembre 2020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44A0CB-EAD1-43FB-8B6D-DAD587C15E6B}"/>
              </a:ext>
            </a:extLst>
          </p:cNvPr>
          <p:cNvSpPr txBox="1"/>
          <p:nvPr/>
        </p:nvSpPr>
        <p:spPr>
          <a:xfrm>
            <a:off x="3941042" y="4414077"/>
            <a:ext cx="248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Image feuille en papier verso (page 3)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EE7F44E-825D-4596-8693-B5B2F261B1D8}"/>
              </a:ext>
            </a:extLst>
          </p:cNvPr>
          <p:cNvSpPr txBox="1"/>
          <p:nvPr/>
        </p:nvSpPr>
        <p:spPr>
          <a:xfrm>
            <a:off x="7258484" y="4414076"/>
            <a:ext cx="375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</a:rPr>
              <a:t>https://www.stickpng.com/fr/img/divers-et-varies/papier/feuille-de-papier-ligne-recycle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7FC4BE-DA6E-4662-9A53-447CFFE93B1F}"/>
              </a:ext>
            </a:extLst>
          </p:cNvPr>
          <p:cNvSpPr txBox="1"/>
          <p:nvPr/>
        </p:nvSpPr>
        <p:spPr>
          <a:xfrm>
            <a:off x="7258484" y="5101466"/>
            <a:ext cx="390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</a:rPr>
              <a:t>https://www.factoryforward.com/product/raspberry-pi-sense-hat/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9C2171D-4D64-4F4D-83A7-A580D59BC47B}"/>
              </a:ext>
            </a:extLst>
          </p:cNvPr>
          <p:cNvSpPr txBox="1"/>
          <p:nvPr/>
        </p:nvSpPr>
        <p:spPr>
          <a:xfrm>
            <a:off x="3952021" y="5101466"/>
            <a:ext cx="248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Image </a:t>
            </a:r>
            <a:r>
              <a:rPr kumimoji="0" lang="fr-B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rasberry</a:t>
            </a: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B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sense</a:t>
            </a: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B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hat</a:t>
            </a: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(page 5)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CDAEE4-8396-4905-9CE2-2C32567242B6}"/>
              </a:ext>
            </a:extLst>
          </p:cNvPr>
          <p:cNvSpPr txBox="1"/>
          <p:nvPr/>
        </p:nvSpPr>
        <p:spPr>
          <a:xfrm>
            <a:off x="3952021" y="7243632"/>
            <a:ext cx="6816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Le groupe 6, composé de : </a:t>
            </a:r>
          </a:p>
          <a:p>
            <a:endParaRPr lang="fr-BE" sz="1800" dirty="0"/>
          </a:p>
          <a:p>
            <a:r>
              <a:rPr lang="fr-BE" sz="1800" dirty="0" err="1"/>
              <a:t>Dewilde</a:t>
            </a:r>
            <a:r>
              <a:rPr lang="fr-BE" sz="1800" dirty="0"/>
              <a:t> Alexandre				Dubois Arnaud</a:t>
            </a:r>
          </a:p>
          <a:p>
            <a:r>
              <a:rPr lang="fr-BE" sz="1800" dirty="0"/>
              <a:t>Dubois Brieuc					Duquesne Vincent</a:t>
            </a:r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Vous remercie pour votre attention durant ce projet</a:t>
            </a:r>
          </a:p>
          <a:p>
            <a:endParaRPr lang="fr-BE" dirty="0"/>
          </a:p>
          <a:p>
            <a:r>
              <a:rPr lang="fr-BE" dirty="0"/>
              <a:t>Bon courage pour votre Blocus et bonnes fêtes à toutes et à tous</a:t>
            </a:r>
          </a:p>
        </p:txBody>
      </p:sp>
    </p:spTree>
    <p:extLst>
      <p:ext uri="{BB962C8B-B14F-4D97-AF65-F5344CB8AC3E}">
        <p14:creationId xmlns:p14="http://schemas.microsoft.com/office/powerpoint/2010/main" val="2727819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/>
      <p:bldP spid="11" grpId="0"/>
      <p:bldP spid="21" grpId="0"/>
      <p:bldP spid="23" grpId="0"/>
      <p:bldP spid="24" grpId="0"/>
      <p:bldP spid="25" grpId="0"/>
      <p:bldP spid="26" grpId="0"/>
      <p:bldP spid="4" grpId="0"/>
      <p:bldP spid="12" grpId="0"/>
      <p:bldP spid="20" grpId="0"/>
      <p:bldP spid="22" grpId="0"/>
      <p:bldP spid="27" grpId="0"/>
      <p:bldP spid="35" grpId="0"/>
      <p:bldP spid="2" grpId="0"/>
      <p:bldP spid="3" grpId="0"/>
      <p:bldP spid="36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TM03457485[[fn=Maillage]]</Template>
  <TotalTime>4196</TotalTime>
  <Words>636</Words>
  <Application>Microsoft Office PowerPoint</Application>
  <PresentationFormat>Grand écran</PresentationFormat>
  <Paragraphs>126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Chiller</vt:lpstr>
      <vt:lpstr>Copperplate Gothic Bold</vt:lpstr>
      <vt:lpstr>Maillage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Duquesne</dc:creator>
  <cp:lastModifiedBy>Vincent Duquesne</cp:lastModifiedBy>
  <cp:revision>91</cp:revision>
  <cp:lastPrinted>2020-12-11T13:16:05Z</cp:lastPrinted>
  <dcterms:created xsi:type="dcterms:W3CDTF">2020-12-01T08:51:55Z</dcterms:created>
  <dcterms:modified xsi:type="dcterms:W3CDTF">2020-12-15T15:02:49Z</dcterms:modified>
</cp:coreProperties>
</file>